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5" r:id="rId3"/>
    <p:sldMasterId id="2147483706" r:id="rId4"/>
    <p:sldMasterId id="214748370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ermanent Marker"/>
      <p:regular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PermanentMarker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Comfortaa-bold.fntdata"/><Relationship Id="rId12" Type="http://schemas.openxmlformats.org/officeDocument/2006/relationships/slide" Target="slides/slide6.xml"/><Relationship Id="rId23" Type="http://schemas.openxmlformats.org/officeDocument/2006/relationships/font" Target="fonts/Comfortaa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6018115d82_1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6018115d82_1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6039a3cf85_1_15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6039a3cf85_1_15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8e354a45b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18e354a45b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6018115d82_1_1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6018115d82_1_1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6039a3cf85_1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6039a3cf85_1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8e66aa3393_0_1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8e66aa3393_0_1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18e66aa3393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18e66aa3393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6039a3cf85_1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6039a3cf85_1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7583d7a6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7583d7a6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9012b8b79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9012b8b7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6018115d82_1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6018115d82_1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8b1466a4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18b1466a4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8b1466a4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8b1466a4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8b1466a4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8b1466a4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BLANK_2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2" name="Google Shape;172;p11"/>
          <p:cNvSpPr txBox="1"/>
          <p:nvPr>
            <p:ph hasCustomPrompt="1" type="title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/>
          <p:nvPr>
            <p:ph hasCustomPrompt="1" idx="2" type="title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/>
          <p:nvPr>
            <p:ph hasCustomPrompt="1" idx="3" type="title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2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9" name="Google Shape;189;p12"/>
          <p:cNvSpPr txBox="1"/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3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4" name="Google Shape;204;p13"/>
          <p:cNvSpPr txBox="1"/>
          <p:nvPr>
            <p:ph idx="1" type="subTitle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13"/>
          <p:cNvSpPr txBox="1"/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6" name="Google Shape;206;p13"/>
          <p:cNvSpPr txBox="1"/>
          <p:nvPr>
            <p:ph idx="2" type="subTitle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13"/>
          <p:cNvSpPr txBox="1"/>
          <p:nvPr>
            <p:ph idx="3" type="ctrTitle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" name="Google Shape;208;p13"/>
          <p:cNvSpPr txBox="1"/>
          <p:nvPr>
            <p:ph idx="4" type="subTitle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13"/>
          <p:cNvSpPr txBox="1"/>
          <p:nvPr>
            <p:ph idx="5" type="ctrTitle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idx="6"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">
  <p:cSld name="BLANK_2_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5" name="Google Shape;225;p14"/>
          <p:cNvSpPr txBox="1"/>
          <p:nvPr>
            <p:ph idx="1" type="subTitle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14"/>
          <p:cNvSpPr txBox="1"/>
          <p:nvPr>
            <p:ph idx="2" type="subTitle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14"/>
          <p:cNvSpPr txBox="1"/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8" name="Google Shape;228;p14"/>
          <p:cNvSpPr txBox="1"/>
          <p:nvPr>
            <p:ph idx="3" type="ctrTitle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BIG_NUMBER_1_1_2_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3" name="Google Shape;243;p15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LANK_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subTitle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16"/>
          <p:cNvSpPr txBox="1"/>
          <p:nvPr>
            <p:ph idx="2" type="subTitle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16"/>
          <p:cNvSpPr txBox="1"/>
          <p:nvPr>
            <p:ph idx="3" type="subTitle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16"/>
          <p:cNvSpPr txBox="1"/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ctrTitle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grpSp>
        <p:nvGrpSpPr>
          <p:cNvPr id="250" name="Google Shape;250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51" name="Google Shape;251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3" name="Google Shape;263;p16"/>
          <p:cNvSpPr txBox="1"/>
          <p:nvPr>
            <p:ph idx="5" type="ctrTitle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4" name="Google Shape;264;p16"/>
          <p:cNvSpPr txBox="1"/>
          <p:nvPr>
            <p:ph idx="6" type="subTitle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16"/>
          <p:cNvSpPr txBox="1"/>
          <p:nvPr>
            <p:ph idx="7" type="subTitle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16"/>
          <p:cNvSpPr txBox="1"/>
          <p:nvPr>
            <p:ph idx="8" type="subTitle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16"/>
          <p:cNvSpPr txBox="1"/>
          <p:nvPr>
            <p:ph idx="9" type="ctrTitle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8" name="Google Shape;268;p16"/>
          <p:cNvSpPr txBox="1"/>
          <p:nvPr>
            <p:ph idx="13" type="ctrTitle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9" name="Google Shape;269;p16"/>
          <p:cNvSpPr txBox="1"/>
          <p:nvPr>
            <p:ph idx="14" type="ctrTitle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0" name="Google Shape;270;p16"/>
          <p:cNvSpPr txBox="1"/>
          <p:nvPr>
            <p:ph idx="15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BIG_NUMBER_1_1_3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5" name="Google Shape;285;p17"/>
          <p:cNvSpPr txBox="1"/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86" name="Google Shape;286;p17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2_2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2" name="Google Shape;302;p18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idx="1" type="body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idx="2" type="body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_1_1">
    <p:bg>
      <p:bgPr>
        <a:solidFill>
          <a:srgbClr val="FFFFF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4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" name="Google Shape;38;p3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TITLE" type="title">
  <p:cSld name="TITL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25" name="Google Shape;325;p2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2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2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2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2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2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2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2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2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2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2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7" name="Google Shape;337;p22"/>
          <p:cNvSpPr txBox="1"/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8" name="Google Shape;338;p22"/>
          <p:cNvSpPr txBox="1"/>
          <p:nvPr>
            <p:ph idx="1" type="subTitle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4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2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41" name="Google Shape;341;p2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2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2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Google Shape;344;p2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2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2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7" name="Google Shape;347;p2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8" name="Google Shape;348;p2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2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0" name="Google Shape;350;p2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2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2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53" name="Google Shape;353;p23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4" name="Google Shape;354;p23"/>
          <p:cNvSpPr txBox="1"/>
          <p:nvPr>
            <p:ph idx="1" type="body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/>
          <p:nvPr>
            <p:ph hasCustomPrompt="1"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57" name="Google Shape;357;p2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58" name="Google Shape;358;p2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2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2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2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2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2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2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2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2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2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2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70" name="Google Shape;370;p24"/>
          <p:cNvSpPr txBox="1"/>
          <p:nvPr>
            <p:ph hasCustomPrompt="1" idx="2" type="title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1" name="Google Shape;371;p24"/>
          <p:cNvSpPr txBox="1"/>
          <p:nvPr>
            <p:ph hasCustomPrompt="1" idx="3" type="title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2" name="Google Shape;372;p24"/>
          <p:cNvSpPr txBox="1"/>
          <p:nvPr>
            <p:ph hasCustomPrompt="1" idx="4" type="title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3" name="Google Shape;373;p24"/>
          <p:cNvSpPr txBox="1"/>
          <p:nvPr>
            <p:ph idx="5" type="ctrTitle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74" name="Google Shape;374;p24"/>
          <p:cNvSpPr txBox="1"/>
          <p:nvPr>
            <p:ph idx="1" type="subTitle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5" name="Google Shape;375;p24"/>
          <p:cNvSpPr txBox="1"/>
          <p:nvPr>
            <p:ph idx="6" type="subTitle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6" name="Google Shape;376;p24"/>
          <p:cNvSpPr txBox="1"/>
          <p:nvPr>
            <p:ph idx="7" type="subTitle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7" name="Google Shape;377;p24"/>
          <p:cNvSpPr txBox="1"/>
          <p:nvPr>
            <p:ph idx="8" type="subTitle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8" name="Google Shape;378;p24"/>
          <p:cNvSpPr txBox="1"/>
          <p:nvPr>
            <p:ph idx="9" type="subTitle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BIG_NUMBER_1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1" name="Google Shape;381;p25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grpSp>
        <p:nvGrpSpPr>
          <p:cNvPr id="382" name="Google Shape;382;p2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83" name="Google Shape;383;p2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2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2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2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2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2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" name="Google Shape;389;p2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Google Shape;390;p2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2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2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2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2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IG_NUMBER_1_1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2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97" name="Google Shape;397;p2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2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2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2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2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Google Shape;402;p2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3" name="Google Shape;403;p2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4" name="Google Shape;404;p2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2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2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2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2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9" name="Google Shape;409;p26"/>
          <p:cNvSpPr txBox="1"/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10" name="Google Shape;410;p26"/>
          <p:cNvSpPr txBox="1"/>
          <p:nvPr>
            <p:ph idx="1" type="subTitle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2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2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13" name="Google Shape;413;p2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2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2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6" name="Google Shape;416;p2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7" name="Google Shape;417;p2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8" name="Google Shape;418;p2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2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0" name="Google Shape;420;p2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Google Shape;421;p2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" name="Google Shape;422;p2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" name="Google Shape;423;p2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4" name="Google Shape;424;p2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25" name="Google Shape;425;p27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26" name="Google Shape;426;p27"/>
          <p:cNvSpPr txBox="1"/>
          <p:nvPr>
            <p:ph idx="1" type="subTitle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IG_NUMBER_1_1_2_3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 txBox="1"/>
          <p:nvPr>
            <p:ph type="ctrTitle"/>
          </p:nvPr>
        </p:nvSpPr>
        <p:spPr>
          <a:xfrm>
            <a:off x="2521200" y="1224225"/>
            <a:ext cx="4101600" cy="7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 type="blank">
  <p:cSld name="BLANK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"/>
          <p:cNvSpPr txBox="1"/>
          <p:nvPr>
            <p:ph idx="1" type="subTitle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1" name="Google Shape;431;p29"/>
          <p:cNvSpPr txBox="1"/>
          <p:nvPr>
            <p:ph idx="2" type="subTitle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2" name="Google Shape;432;p29"/>
          <p:cNvSpPr txBox="1"/>
          <p:nvPr>
            <p:ph idx="3" type="subTitle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433" name="Google Shape;433;p2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34" name="Google Shape;434;p2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Google Shape;435;p2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Google Shape;436;p2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7" name="Google Shape;437;p2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8" name="Google Shape;438;p2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2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2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2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2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2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2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2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46" name="Google Shape;446;p29"/>
          <p:cNvSpPr txBox="1"/>
          <p:nvPr>
            <p:ph idx="4" type="subTitle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7" name="Google Shape;447;p29"/>
          <p:cNvSpPr txBox="1"/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48" name="Google Shape;448;p29"/>
          <p:cNvSpPr txBox="1"/>
          <p:nvPr>
            <p:ph idx="5" type="ctrTitle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49" name="Google Shape;449;p29"/>
          <p:cNvSpPr txBox="1"/>
          <p:nvPr>
            <p:ph idx="6" type="ctrTitle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50" name="Google Shape;450;p29"/>
          <p:cNvSpPr txBox="1"/>
          <p:nvPr>
            <p:ph idx="7" type="ctrTitle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51" name="Google Shape;451;p29"/>
          <p:cNvSpPr txBox="1"/>
          <p:nvPr>
            <p:ph idx="8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2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"/>
          <p:cNvSpPr txBox="1"/>
          <p:nvPr>
            <p:ph idx="1" type="subTitle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4" name="Google Shape;454;p30"/>
          <p:cNvSpPr txBox="1"/>
          <p:nvPr>
            <p:ph idx="2" type="subTitle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455" name="Google Shape;455;p3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56" name="Google Shape;456;p3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3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3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3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0" name="Google Shape;460;p3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1" name="Google Shape;461;p3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2" name="Google Shape;462;p3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3" name="Google Shape;463;p3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3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3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3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3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8" name="Google Shape;468;p30"/>
          <p:cNvSpPr txBox="1"/>
          <p:nvPr>
            <p:ph idx="3" type="subTitle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9" name="Google Shape;469;p30"/>
          <p:cNvSpPr txBox="1"/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70" name="Google Shape;470;p30"/>
          <p:cNvSpPr txBox="1"/>
          <p:nvPr>
            <p:ph idx="4" type="ctrTitle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71" name="Google Shape;471;p30"/>
          <p:cNvSpPr txBox="1"/>
          <p:nvPr>
            <p:ph idx="5" type="ctrTitle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72" name="Google Shape;472;p30"/>
          <p:cNvSpPr txBox="1"/>
          <p:nvPr>
            <p:ph idx="6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BLANK_2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75" name="Google Shape;475;p3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3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3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3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3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3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3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3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3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3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3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3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87" name="Google Shape;487;p31"/>
          <p:cNvSpPr txBox="1"/>
          <p:nvPr>
            <p:ph hasCustomPrompt="1" type="title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88" name="Google Shape;488;p31"/>
          <p:cNvSpPr txBox="1"/>
          <p:nvPr>
            <p:ph hasCustomPrompt="1" idx="2" type="title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89" name="Google Shape;489;p31"/>
          <p:cNvSpPr txBox="1"/>
          <p:nvPr>
            <p:ph hasCustomPrompt="1" idx="3" type="title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>
            <p:ph hasCustomPrompt="1"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2" name="Google Shape;42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3" name="Google Shape;43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" name="Google Shape;55;p4"/>
          <p:cNvSpPr txBox="1"/>
          <p:nvPr>
            <p:ph hasCustomPrompt="1" idx="2" type="title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/>
          <p:nvPr>
            <p:ph hasCustomPrompt="1" idx="3" type="title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/>
          <p:nvPr>
            <p:ph hasCustomPrompt="1" idx="4" type="title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/>
          <p:nvPr>
            <p:ph idx="5" type="ctrTitle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" name="Google Shape;59;p4"/>
          <p:cNvSpPr txBox="1"/>
          <p:nvPr>
            <p:ph idx="1" type="subTitle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" name="Google Shape;60;p4"/>
          <p:cNvSpPr txBox="1"/>
          <p:nvPr>
            <p:ph idx="6" type="subTitle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1" name="Google Shape;61;p4"/>
          <p:cNvSpPr txBox="1"/>
          <p:nvPr>
            <p:ph idx="7" type="subTitle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4"/>
          <p:cNvSpPr txBox="1"/>
          <p:nvPr>
            <p:ph idx="8" type="subTitle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4"/>
          <p:cNvSpPr txBox="1"/>
          <p:nvPr>
            <p:ph idx="9" type="subTitle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2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92" name="Google Shape;492;p3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3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3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3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3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3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3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3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3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3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3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3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04" name="Google Shape;504;p32"/>
          <p:cNvSpPr txBox="1"/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3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07" name="Google Shape;507;p3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3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3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3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3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3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3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3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3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3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3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3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19" name="Google Shape;519;p33"/>
          <p:cNvSpPr txBox="1"/>
          <p:nvPr>
            <p:ph idx="1" type="subTitle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0" name="Google Shape;520;p33"/>
          <p:cNvSpPr txBox="1"/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21" name="Google Shape;521;p33"/>
          <p:cNvSpPr txBox="1"/>
          <p:nvPr>
            <p:ph idx="2" type="subTitle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2" name="Google Shape;522;p33"/>
          <p:cNvSpPr txBox="1"/>
          <p:nvPr>
            <p:ph idx="3" type="ctrTitle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23" name="Google Shape;523;p33"/>
          <p:cNvSpPr txBox="1"/>
          <p:nvPr>
            <p:ph idx="4" type="subTitle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4" name="Google Shape;524;p33"/>
          <p:cNvSpPr txBox="1"/>
          <p:nvPr>
            <p:ph idx="5" type="ctrTitle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25" name="Google Shape;525;p33"/>
          <p:cNvSpPr txBox="1"/>
          <p:nvPr>
            <p:ph idx="6"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">
  <p:cSld name="BLANK_2_2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3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28" name="Google Shape;528;p3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3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3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3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3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3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3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3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3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3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3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3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0" name="Google Shape;540;p34"/>
          <p:cNvSpPr txBox="1"/>
          <p:nvPr>
            <p:ph idx="1" type="subTitle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1" name="Google Shape;541;p34"/>
          <p:cNvSpPr txBox="1"/>
          <p:nvPr>
            <p:ph idx="2" type="subTitle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2" name="Google Shape;542;p34"/>
          <p:cNvSpPr txBox="1"/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43" name="Google Shape;543;p34"/>
          <p:cNvSpPr txBox="1"/>
          <p:nvPr>
            <p:ph idx="3" type="ctrTitle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BIG_NUMBER_1_1_2_2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3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46" name="Google Shape;546;p3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3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3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3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3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3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3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3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3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3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3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3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8" name="Google Shape;558;p35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LANK_4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6"/>
          <p:cNvSpPr txBox="1"/>
          <p:nvPr>
            <p:ph idx="1" type="subTitle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1" name="Google Shape;561;p36"/>
          <p:cNvSpPr txBox="1"/>
          <p:nvPr>
            <p:ph idx="2" type="subTitle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2" name="Google Shape;562;p36"/>
          <p:cNvSpPr txBox="1"/>
          <p:nvPr>
            <p:ph idx="3" type="subTitle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3" name="Google Shape;563;p36"/>
          <p:cNvSpPr txBox="1"/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64" name="Google Shape;564;p36"/>
          <p:cNvSpPr txBox="1"/>
          <p:nvPr>
            <p:ph idx="4" type="ctrTitle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grpSp>
        <p:nvGrpSpPr>
          <p:cNvPr id="565" name="Google Shape;565;p3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66" name="Google Shape;566;p3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3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3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3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3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3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3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3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3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3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3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3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8" name="Google Shape;578;p36"/>
          <p:cNvSpPr txBox="1"/>
          <p:nvPr>
            <p:ph idx="5" type="ctrTitle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9" name="Google Shape;579;p36"/>
          <p:cNvSpPr txBox="1"/>
          <p:nvPr>
            <p:ph idx="6" type="subTitle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0" name="Google Shape;580;p36"/>
          <p:cNvSpPr txBox="1"/>
          <p:nvPr>
            <p:ph idx="7" type="subTitle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1" name="Google Shape;581;p36"/>
          <p:cNvSpPr txBox="1"/>
          <p:nvPr>
            <p:ph idx="8" type="subTitle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2" name="Google Shape;582;p36"/>
          <p:cNvSpPr txBox="1"/>
          <p:nvPr>
            <p:ph idx="9" type="ctrTitle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3" name="Google Shape;583;p36"/>
          <p:cNvSpPr txBox="1"/>
          <p:nvPr>
            <p:ph idx="13" type="ctrTitle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4" name="Google Shape;584;p36"/>
          <p:cNvSpPr txBox="1"/>
          <p:nvPr>
            <p:ph idx="14" type="ctrTitle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5" name="Google Shape;585;p36"/>
          <p:cNvSpPr txBox="1"/>
          <p:nvPr>
            <p:ph idx="15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BIG_NUMBER_1_1_3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88" name="Google Shape;588;p3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3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3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3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3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3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3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3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3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3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3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3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0" name="Google Shape;600;p37"/>
          <p:cNvSpPr txBox="1"/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1" name="Google Shape;601;p37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2" name="Google Shape;602;p3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2_2_1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05" name="Google Shape;605;p3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3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3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3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3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3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3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3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3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3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3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3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17" name="Google Shape;617;p38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18" name="Google Shape;618;p38"/>
          <p:cNvSpPr txBox="1"/>
          <p:nvPr>
            <p:ph idx="1" type="body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619" name="Google Shape;619;p38"/>
          <p:cNvSpPr txBox="1"/>
          <p:nvPr>
            <p:ph idx="2" type="body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3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22" name="Google Shape;622;p3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3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3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3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3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3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3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3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3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3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3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3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_1_1">
    <p:bg>
      <p:bgPr>
        <a:solidFill>
          <a:srgbClr val="FFFFFF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TITLE" type="title">
  <p:cSld name="TITLE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4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40" name="Google Shape;640;p4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2" name="Google Shape;652;p42"/>
          <p:cNvSpPr txBox="1"/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53" name="Google Shape;653;p42"/>
          <p:cNvSpPr txBox="1"/>
          <p:nvPr>
            <p:ph idx="1" type="subTitle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BIG_NUMBER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grpSp>
        <p:nvGrpSpPr>
          <p:cNvPr id="67" name="Google Shape;67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8" name="Google Shape;68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4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4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56" name="Google Shape;656;p4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8" name="Google Shape;668;p43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69" name="Google Shape;669;p43"/>
          <p:cNvSpPr txBox="1"/>
          <p:nvPr>
            <p:ph idx="1" type="body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4"/>
          <p:cNvSpPr txBox="1"/>
          <p:nvPr>
            <p:ph hasCustomPrompt="1"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72" name="Google Shape;672;p4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73" name="Google Shape;673;p4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5" name="Google Shape;685;p44"/>
          <p:cNvSpPr txBox="1"/>
          <p:nvPr>
            <p:ph hasCustomPrompt="1" idx="2" type="title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6" name="Google Shape;686;p44"/>
          <p:cNvSpPr txBox="1"/>
          <p:nvPr>
            <p:ph hasCustomPrompt="1" idx="3" type="title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7" name="Google Shape;687;p44"/>
          <p:cNvSpPr txBox="1"/>
          <p:nvPr>
            <p:ph hasCustomPrompt="1" idx="4" type="title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8" name="Google Shape;688;p44"/>
          <p:cNvSpPr txBox="1"/>
          <p:nvPr>
            <p:ph idx="5" type="ctrTitle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89" name="Google Shape;689;p44"/>
          <p:cNvSpPr txBox="1"/>
          <p:nvPr>
            <p:ph idx="1" type="subTitle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90" name="Google Shape;690;p44"/>
          <p:cNvSpPr txBox="1"/>
          <p:nvPr>
            <p:ph idx="6" type="subTitle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91" name="Google Shape;691;p44"/>
          <p:cNvSpPr txBox="1"/>
          <p:nvPr>
            <p:ph idx="7" type="subTitle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92" name="Google Shape;692;p44"/>
          <p:cNvSpPr txBox="1"/>
          <p:nvPr>
            <p:ph idx="8" type="subTitle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93" name="Google Shape;693;p44"/>
          <p:cNvSpPr txBox="1"/>
          <p:nvPr>
            <p:ph idx="9" type="subTitle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BIG_NUMBER_1_1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5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6" name="Google Shape;696;p45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grpSp>
        <p:nvGrpSpPr>
          <p:cNvPr id="697" name="Google Shape;697;p4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98" name="Google Shape;698;p4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IG_NUMBER_1_1_1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4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12" name="Google Shape;712;p4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4" name="Google Shape;724;p46"/>
          <p:cNvSpPr txBox="1"/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725" name="Google Shape;725;p46"/>
          <p:cNvSpPr txBox="1"/>
          <p:nvPr>
            <p:ph idx="1" type="subTitle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2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4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28" name="Google Shape;728;p4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40" name="Google Shape;740;p47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41" name="Google Shape;741;p47"/>
          <p:cNvSpPr txBox="1"/>
          <p:nvPr>
            <p:ph idx="1" type="subTitle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IG_NUMBER_1_1_2_3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8"/>
          <p:cNvSpPr txBox="1"/>
          <p:nvPr>
            <p:ph type="ctrTitle"/>
          </p:nvPr>
        </p:nvSpPr>
        <p:spPr>
          <a:xfrm>
            <a:off x="2521200" y="1224225"/>
            <a:ext cx="4101600" cy="7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 type="blank">
  <p:cSld name="BLANK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9"/>
          <p:cNvSpPr txBox="1"/>
          <p:nvPr>
            <p:ph idx="1" type="subTitle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2" type="subTitle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7" name="Google Shape;747;p49"/>
          <p:cNvSpPr txBox="1"/>
          <p:nvPr>
            <p:ph idx="3" type="subTitle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48" name="Google Shape;748;p4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49" name="Google Shape;749;p4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1" name="Google Shape;761;p49"/>
          <p:cNvSpPr txBox="1"/>
          <p:nvPr>
            <p:ph idx="4" type="subTitle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2" name="Google Shape;762;p49"/>
          <p:cNvSpPr txBox="1"/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63" name="Google Shape;763;p49"/>
          <p:cNvSpPr txBox="1"/>
          <p:nvPr>
            <p:ph idx="5" type="ctrTitle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64" name="Google Shape;764;p49"/>
          <p:cNvSpPr txBox="1"/>
          <p:nvPr>
            <p:ph idx="6" type="ctrTitle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65" name="Google Shape;765;p49"/>
          <p:cNvSpPr txBox="1"/>
          <p:nvPr>
            <p:ph idx="7" type="ctrTitle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66" name="Google Shape;766;p49"/>
          <p:cNvSpPr txBox="1"/>
          <p:nvPr>
            <p:ph idx="8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2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0"/>
          <p:cNvSpPr txBox="1"/>
          <p:nvPr>
            <p:ph idx="1" type="subTitle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9" name="Google Shape;769;p50"/>
          <p:cNvSpPr txBox="1"/>
          <p:nvPr>
            <p:ph idx="2" type="subTitle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70" name="Google Shape;770;p5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71" name="Google Shape;771;p5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5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5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5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5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5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5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5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5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5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5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5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3" name="Google Shape;783;p50"/>
          <p:cNvSpPr txBox="1"/>
          <p:nvPr>
            <p:ph idx="3" type="subTitle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4" name="Google Shape;784;p50"/>
          <p:cNvSpPr txBox="1"/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85" name="Google Shape;785;p50"/>
          <p:cNvSpPr txBox="1"/>
          <p:nvPr>
            <p:ph idx="4" type="ctrTitle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86" name="Google Shape;786;p50"/>
          <p:cNvSpPr txBox="1"/>
          <p:nvPr>
            <p:ph idx="5" type="ctrTitle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87" name="Google Shape;787;p50"/>
          <p:cNvSpPr txBox="1"/>
          <p:nvPr>
            <p:ph idx="6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BLANK_2_1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5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90" name="Google Shape;790;p5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5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5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5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5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5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5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5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5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5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5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5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2" name="Google Shape;802;p51"/>
          <p:cNvSpPr txBox="1"/>
          <p:nvPr>
            <p:ph hasCustomPrompt="1" type="title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03" name="Google Shape;803;p51"/>
          <p:cNvSpPr txBox="1"/>
          <p:nvPr>
            <p:ph hasCustomPrompt="1" idx="2" type="title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04" name="Google Shape;804;p51"/>
          <p:cNvSpPr txBox="1"/>
          <p:nvPr>
            <p:ph hasCustomPrompt="1" idx="3" type="title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2_1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5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07" name="Google Shape;807;p5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5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5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5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5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5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5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5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5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5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5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5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9" name="Google Shape;819;p52"/>
          <p:cNvSpPr txBox="1"/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IG_NUMBER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" name="Google Shape;94;p6"/>
          <p:cNvSpPr txBox="1"/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5" name="Google Shape;95;p6"/>
          <p:cNvSpPr txBox="1"/>
          <p:nvPr>
            <p:ph idx="1" type="subTitle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3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2" name="Google Shape;822;p5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5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5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5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5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5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5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5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5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5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5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5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4" name="Google Shape;834;p53"/>
          <p:cNvSpPr txBox="1"/>
          <p:nvPr>
            <p:ph idx="1" type="subTitle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5" name="Google Shape;835;p53"/>
          <p:cNvSpPr txBox="1"/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36" name="Google Shape;836;p53"/>
          <p:cNvSpPr txBox="1"/>
          <p:nvPr>
            <p:ph idx="2" type="subTitle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7" name="Google Shape;837;p53"/>
          <p:cNvSpPr txBox="1"/>
          <p:nvPr>
            <p:ph idx="3" type="ctrTitle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38" name="Google Shape;838;p53"/>
          <p:cNvSpPr txBox="1"/>
          <p:nvPr>
            <p:ph idx="4" type="subTitle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9" name="Google Shape;839;p53"/>
          <p:cNvSpPr txBox="1"/>
          <p:nvPr>
            <p:ph idx="5" type="ctrTitle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6"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">
  <p:cSld name="BLANK_2_2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5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43" name="Google Shape;843;p5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5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5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5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5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5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5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5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5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5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Google Shape;853;p5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5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5" name="Google Shape;855;p54"/>
          <p:cNvSpPr txBox="1"/>
          <p:nvPr>
            <p:ph idx="1" type="subTitle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6" name="Google Shape;856;p54"/>
          <p:cNvSpPr txBox="1"/>
          <p:nvPr>
            <p:ph idx="2" type="subTitle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7" name="Google Shape;857;p54"/>
          <p:cNvSpPr txBox="1"/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58" name="Google Shape;858;p54"/>
          <p:cNvSpPr txBox="1"/>
          <p:nvPr>
            <p:ph idx="3" type="ctrTitle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BIG_NUMBER_1_1_2_2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5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61" name="Google Shape;861;p5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5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5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5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5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5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5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5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5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5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5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5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73" name="Google Shape;873;p55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LANK_4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6"/>
          <p:cNvSpPr txBox="1"/>
          <p:nvPr>
            <p:ph idx="1" type="subTitle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6" name="Google Shape;876;p56"/>
          <p:cNvSpPr txBox="1"/>
          <p:nvPr>
            <p:ph idx="2" type="subTitle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7" name="Google Shape;877;p56"/>
          <p:cNvSpPr txBox="1"/>
          <p:nvPr>
            <p:ph idx="3" type="subTitle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8" name="Google Shape;878;p56"/>
          <p:cNvSpPr txBox="1"/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9" name="Google Shape;879;p56"/>
          <p:cNvSpPr txBox="1"/>
          <p:nvPr>
            <p:ph idx="4" type="ctrTitle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grpSp>
        <p:nvGrpSpPr>
          <p:cNvPr id="880" name="Google Shape;880;p5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81" name="Google Shape;881;p5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2" name="Google Shape;882;p5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Google Shape;883;p5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4" name="Google Shape;884;p5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5" name="Google Shape;885;p5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6" name="Google Shape;886;p5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7" name="Google Shape;887;p5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8" name="Google Shape;888;p5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9" name="Google Shape;889;p5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Google Shape;890;p5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5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5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93" name="Google Shape;893;p56"/>
          <p:cNvSpPr txBox="1"/>
          <p:nvPr>
            <p:ph idx="5" type="ctrTitle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94" name="Google Shape;894;p56"/>
          <p:cNvSpPr txBox="1"/>
          <p:nvPr>
            <p:ph idx="6" type="subTitle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5" name="Google Shape;895;p56"/>
          <p:cNvSpPr txBox="1"/>
          <p:nvPr>
            <p:ph idx="7" type="subTitle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6" name="Google Shape;896;p56"/>
          <p:cNvSpPr txBox="1"/>
          <p:nvPr>
            <p:ph idx="8" type="subTitle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7" name="Google Shape;897;p56"/>
          <p:cNvSpPr txBox="1"/>
          <p:nvPr>
            <p:ph idx="9" type="ctrTitle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98" name="Google Shape;898;p56"/>
          <p:cNvSpPr txBox="1"/>
          <p:nvPr>
            <p:ph idx="13" type="ctrTitle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99" name="Google Shape;899;p56"/>
          <p:cNvSpPr txBox="1"/>
          <p:nvPr>
            <p:ph idx="14" type="ctrTitle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00" name="Google Shape;900;p56"/>
          <p:cNvSpPr txBox="1"/>
          <p:nvPr>
            <p:ph idx="15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BIG_NUMBER_1_1_3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5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03" name="Google Shape;903;p5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4" name="Google Shape;904;p5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5" name="Google Shape;905;p5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6" name="Google Shape;906;p5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7" name="Google Shape;907;p5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8" name="Google Shape;908;p5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9" name="Google Shape;909;p5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0" name="Google Shape;910;p5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1" name="Google Shape;911;p5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2" name="Google Shape;912;p5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5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5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15" name="Google Shape;915;p57"/>
          <p:cNvSpPr txBox="1"/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16" name="Google Shape;916;p57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7" name="Google Shape;917;p5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2_2_1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5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20" name="Google Shape;920;p5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5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5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3" name="Google Shape;923;p5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4" name="Google Shape;924;p5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5" name="Google Shape;925;p5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6" name="Google Shape;926;p5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7" name="Google Shape;927;p5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8" name="Google Shape;928;p5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9" name="Google Shape;929;p5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0" name="Google Shape;930;p5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1" name="Google Shape;931;p5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32" name="Google Shape;932;p58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33" name="Google Shape;933;p58"/>
          <p:cNvSpPr txBox="1"/>
          <p:nvPr>
            <p:ph idx="1" type="body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34" name="Google Shape;934;p58"/>
          <p:cNvSpPr txBox="1"/>
          <p:nvPr>
            <p:ph idx="2" type="body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Google Shape;936;p5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37" name="Google Shape;937;p5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8" name="Google Shape;938;p5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9" name="Google Shape;939;p5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0" name="Google Shape;940;p5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1" name="Google Shape;941;p5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2" name="Google Shape;942;p5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3" name="Google Shape;943;p5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4" name="Google Shape;944;p5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5" name="Google Shape;945;p5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6" name="Google Shape;946;p5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7" name="Google Shape;947;p5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" name="Google Shape;948;p5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_1_1">
    <p:bg>
      <p:bgPr>
        <a:solidFill>
          <a:srgbClr val="FFFFFF"/>
        </a:solidFill>
      </p:bgPr>
    </p:bg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0" name="Google Shape;110;p7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11" name="Google Shape;111;p7"/>
          <p:cNvSpPr txBox="1"/>
          <p:nvPr>
            <p:ph idx="1" type="subTitle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IG_NUMBER_1_1_2_3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ctrTitle"/>
          </p:nvPr>
        </p:nvSpPr>
        <p:spPr>
          <a:xfrm>
            <a:off x="2521200" y="1224225"/>
            <a:ext cx="4101600" cy="7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" type="subTitle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2" type="subTitle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3" type="subTitle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18" name="Google Shape;118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9" name="Google Shape;119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1" name="Google Shape;131;p9"/>
          <p:cNvSpPr txBox="1"/>
          <p:nvPr>
            <p:ph idx="4" type="subTitle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3" name="Google Shape;133;p9"/>
          <p:cNvSpPr txBox="1"/>
          <p:nvPr>
            <p:ph idx="5" type="ctrTitle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4" name="Google Shape;134;p9"/>
          <p:cNvSpPr txBox="1"/>
          <p:nvPr>
            <p:ph idx="6" type="ctrTitle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5" name="Google Shape;135;p9"/>
          <p:cNvSpPr txBox="1"/>
          <p:nvPr>
            <p:ph idx="7" type="ctrTitle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6" name="Google Shape;136;p9"/>
          <p:cNvSpPr txBox="1"/>
          <p:nvPr>
            <p:ph idx="8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idx="1" type="subTitle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2" type="subTitle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40" name="Google Shape;140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41" name="Google Shape;141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rgbClr val="FFE9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3" name="Google Shape;153;p10"/>
          <p:cNvSpPr txBox="1"/>
          <p:nvPr>
            <p:ph idx="3" type="subTitle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10"/>
          <p:cNvSpPr txBox="1"/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4" type="ctrTitle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5" type="ctrTitle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7" name="Google Shape;157;p10"/>
          <p:cNvSpPr txBox="1"/>
          <p:nvPr>
            <p:ph idx="6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7.xml"/><Relationship Id="rId6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BF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BFD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2" name="Google Shape;3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BFD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7" name="Google Shape;63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urriculum.gov.bc.ca/curriculum/mathematic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urriculum.gov.bc.ca/curriculum/mathematic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s://www.youtube.com/watch?v=lAQ2HTqTl2w" TargetMode="External"/><Relationship Id="rId6" Type="http://schemas.openxmlformats.org/officeDocument/2006/relationships/hyperlink" Target="https://www.abcya.com/games/addition" TargetMode="External"/><Relationship Id="rId7" Type="http://schemas.openxmlformats.org/officeDocument/2006/relationships/hyperlink" Target="https://www.nctm.org/Classroom-Resources/Illuminations/Interactives/Five-Frame/" TargetMode="External"/><Relationship Id="rId8" Type="http://schemas.openxmlformats.org/officeDocument/2006/relationships/hyperlink" Target="https://www.coolkindergarten.com/math/subitizing-addin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RGiVbW87Avs" TargetMode="External"/><Relationship Id="rId4" Type="http://schemas.openxmlformats.org/officeDocument/2006/relationships/hyperlink" Target="https://www.youtube.com/watch?v=Qn87cKHa7v4" TargetMode="External"/><Relationship Id="rId5" Type="http://schemas.openxmlformats.org/officeDocument/2006/relationships/hyperlink" Target="https://toytheater.com/category/math-games/first-grade-math-games/" TargetMode="External"/><Relationship Id="rId6" Type="http://schemas.openxmlformats.org/officeDocument/2006/relationships/hyperlink" Target="https://media.pk12ls.com/curriculum/math/Investigations3/gamecenter/english/index.html#/Grade:1/" TargetMode="External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athplayground.com/grade_4_games.html" TargetMode="External"/><Relationship Id="rId4" Type="http://schemas.openxmlformats.org/officeDocument/2006/relationships/hyperlink" Target="https://www.multiplication.com/games" TargetMode="External"/><Relationship Id="rId5" Type="http://schemas.openxmlformats.org/officeDocument/2006/relationships/hyperlink" Target="https://www.education.com/worksheets/fourth-grade/math/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www.adaptedmind.com/Math-Worksheets-Adaptive-v115.html?campaignId=894459548&amp;gclid=EAIaIQobChMIzeKippTe-gIVxQE_Ch3-FQaREAEYASAAEgJ-2fD_BwE" TargetMode="External"/><Relationship Id="rId5" Type="http://schemas.openxmlformats.org/officeDocument/2006/relationships/hyperlink" Target="https://www.education.com/game/water-rafting-multiplying-integers/" TargetMode="External"/><Relationship Id="rId6" Type="http://schemas.openxmlformats.org/officeDocument/2006/relationships/hyperlink" Target="https://ca.ixl.com/math/grade-7?partner=google&amp;campaign=58424945&amp;adGroup=2267419265&amp;gclid=CjwKCAjw7p6aBhBiEiwA83fGuooFGr7SiSjqL_fF4LQy9gO03FS6ZC22QG2jz9WEmvkOjTpeSkrNBRoCUBcQAvD_Bw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D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1"/>
          <p:cNvSpPr txBox="1"/>
          <p:nvPr>
            <p:ph type="ctrTitle"/>
          </p:nvPr>
        </p:nvSpPr>
        <p:spPr>
          <a:xfrm>
            <a:off x="311700" y="1873463"/>
            <a:ext cx="8520600" cy="16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can technology be used to enrich math throughout different grade levels? </a:t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Does it coincide with the curriculum?</a:t>
            </a:r>
            <a:r>
              <a:rPr b="1"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61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956" name="Google Shape;956;p61"/>
            <p:cNvSpPr/>
            <p:nvPr/>
          </p:nvSpPr>
          <p:spPr>
            <a:xfrm>
              <a:off x="36336" y="2283499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1"/>
            <p:cNvSpPr/>
            <p:nvPr/>
          </p:nvSpPr>
          <p:spPr>
            <a:xfrm>
              <a:off x="-75881" y="22836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61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959" name="Google Shape;959;p61"/>
            <p:cNvSpPr/>
            <p:nvPr/>
          </p:nvSpPr>
          <p:spPr>
            <a:xfrm>
              <a:off x="5379886" y="136118"/>
              <a:ext cx="286978" cy="165098"/>
            </a:xfrm>
            <a:custGeom>
              <a:rect b="b" l="l" r="r" t="t"/>
              <a:pathLst>
                <a:path extrusionOk="0" h="4989" w="8672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1"/>
            <p:cNvSpPr/>
            <p:nvPr/>
          </p:nvSpPr>
          <p:spPr>
            <a:xfrm>
              <a:off x="5350141" y="100301"/>
              <a:ext cx="420904" cy="498241"/>
            </a:xfrm>
            <a:custGeom>
              <a:rect b="b" l="l" r="r" t="t"/>
              <a:pathLst>
                <a:path extrusionOk="0" h="15056" w="12719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61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962" name="Google Shape;962;p61"/>
            <p:cNvSpPr/>
            <p:nvPr/>
          </p:nvSpPr>
          <p:spPr>
            <a:xfrm>
              <a:off x="8084663" y="3138245"/>
              <a:ext cx="1026629" cy="1056842"/>
            </a:xfrm>
            <a:custGeom>
              <a:rect b="b" l="l" r="r" t="t"/>
              <a:pathLst>
                <a:path extrusionOk="0" h="31936" w="31023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1"/>
            <p:cNvSpPr/>
            <p:nvPr/>
          </p:nvSpPr>
          <p:spPr>
            <a:xfrm>
              <a:off x="8533166" y="3299372"/>
              <a:ext cx="302929" cy="174232"/>
            </a:xfrm>
            <a:custGeom>
              <a:rect b="b" l="l" r="r" t="t"/>
              <a:pathLst>
                <a:path extrusionOk="0" h="5265" w="9154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1"/>
            <p:cNvSpPr/>
            <p:nvPr/>
          </p:nvSpPr>
          <p:spPr>
            <a:xfrm>
              <a:off x="8481443" y="3415692"/>
              <a:ext cx="443539" cy="302796"/>
            </a:xfrm>
            <a:custGeom>
              <a:rect b="b" l="l" r="r" t="t"/>
              <a:pathLst>
                <a:path extrusionOk="0" h="9150" w="13403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1"/>
            <p:cNvSpPr/>
            <p:nvPr/>
          </p:nvSpPr>
          <p:spPr>
            <a:xfrm>
              <a:off x="8416515" y="3524964"/>
              <a:ext cx="456577" cy="285423"/>
            </a:xfrm>
            <a:custGeom>
              <a:rect b="b" l="l" r="r" t="t"/>
              <a:pathLst>
                <a:path extrusionOk="0" h="8625" w="13797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1"/>
            <p:cNvSpPr/>
            <p:nvPr/>
          </p:nvSpPr>
          <p:spPr>
            <a:xfrm>
              <a:off x="8364659" y="3646678"/>
              <a:ext cx="443539" cy="268612"/>
            </a:xfrm>
            <a:custGeom>
              <a:rect b="b" l="l" r="r" t="t"/>
              <a:pathLst>
                <a:path extrusionOk="0" h="8117" w="13403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1"/>
            <p:cNvSpPr/>
            <p:nvPr/>
          </p:nvSpPr>
          <p:spPr>
            <a:xfrm>
              <a:off x="8307773" y="3769087"/>
              <a:ext cx="428051" cy="257559"/>
            </a:xfrm>
            <a:custGeom>
              <a:rect b="b" l="l" r="r" t="t"/>
              <a:pathLst>
                <a:path extrusionOk="0" h="7783" w="12935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61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969" name="Google Shape;969;p61"/>
            <p:cNvSpPr/>
            <p:nvPr/>
          </p:nvSpPr>
          <p:spPr>
            <a:xfrm>
              <a:off x="864310" y="336336"/>
              <a:ext cx="515085" cy="529745"/>
            </a:xfrm>
            <a:custGeom>
              <a:rect b="b" l="l" r="r" t="t"/>
              <a:pathLst>
                <a:path extrusionOk="0" h="16008" w="15565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1"/>
            <p:cNvSpPr/>
            <p:nvPr/>
          </p:nvSpPr>
          <p:spPr>
            <a:xfrm>
              <a:off x="734290" y="251983"/>
              <a:ext cx="800177" cy="752193"/>
            </a:xfrm>
            <a:custGeom>
              <a:rect b="b" l="l" r="r" t="t"/>
              <a:pathLst>
                <a:path extrusionOk="0" h="22730" w="2418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61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972" name="Google Shape;972;p61"/>
            <p:cNvSpPr/>
            <p:nvPr/>
          </p:nvSpPr>
          <p:spPr>
            <a:xfrm>
              <a:off x="2857571" y="1331063"/>
              <a:ext cx="152954" cy="31471"/>
            </a:xfrm>
            <a:custGeom>
              <a:rect b="b" l="l" r="r" t="t"/>
              <a:pathLst>
                <a:path extrusionOk="0" h="951" w="4622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1"/>
            <p:cNvSpPr/>
            <p:nvPr/>
          </p:nvSpPr>
          <p:spPr>
            <a:xfrm>
              <a:off x="2896289" y="1302505"/>
              <a:ext cx="106061" cy="10590"/>
            </a:xfrm>
            <a:custGeom>
              <a:rect b="b" l="l" r="r" t="t"/>
              <a:pathLst>
                <a:path extrusionOk="0" h="320" w="3205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61"/>
          <p:cNvGrpSpPr/>
          <p:nvPr/>
        </p:nvGrpSpPr>
        <p:grpSpPr>
          <a:xfrm>
            <a:off x="3191459" y="917434"/>
            <a:ext cx="1088181" cy="608604"/>
            <a:chOff x="3168309" y="474596"/>
            <a:chExt cx="1088181" cy="608604"/>
          </a:xfrm>
        </p:grpSpPr>
        <p:grpSp>
          <p:nvGrpSpPr>
            <p:cNvPr id="975" name="Google Shape;975;p61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976" name="Google Shape;976;p61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rect b="b" l="l" r="r" t="t"/>
                <a:pathLst>
                  <a:path extrusionOk="0" h="16148" w="3223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61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rect b="b" l="l" r="r" t="t"/>
                <a:pathLst>
                  <a:path extrusionOk="0" h="17087" w="32766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8" name="Google Shape;978;p61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979" name="Google Shape;979;p61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rect b="b" l="l" r="r" t="t"/>
                <a:pathLst>
                  <a:path extrusionOk="0" h="2745" w="2141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61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rect b="b" l="l" r="r" t="t"/>
                <a:pathLst>
                  <a:path extrusionOk="0" h="2848" w="1727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1" name="Google Shape;981;p61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982" name="Google Shape;982;p61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983" name="Google Shape;983;p61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rect b="b" l="l" r="r" t="t"/>
                <a:pathLst>
                  <a:path extrusionOk="0" h="10884" w="14019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61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rect b="b" l="l" r="r" t="t"/>
                <a:pathLst>
                  <a:path extrusionOk="0" h="24394" w="24802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5" name="Google Shape;985;p61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986" name="Google Shape;986;p61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rect b="b" l="l" r="r" t="t"/>
                <a:pathLst>
                  <a:path extrusionOk="0" h="2432" w="2451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61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rect b="b" l="l" r="r" t="t"/>
                <a:pathLst>
                  <a:path extrusionOk="0" h="2267" w="2424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8" name="Google Shape;988;p61"/>
          <p:cNvGrpSpPr/>
          <p:nvPr/>
        </p:nvGrpSpPr>
        <p:grpSpPr>
          <a:xfrm>
            <a:off x="7419442" y="785555"/>
            <a:ext cx="638917" cy="1022558"/>
            <a:chOff x="7100592" y="-366483"/>
            <a:chExt cx="638917" cy="1022558"/>
          </a:xfrm>
        </p:grpSpPr>
        <p:sp>
          <p:nvSpPr>
            <p:cNvPr id="989" name="Google Shape;989;p61"/>
            <p:cNvSpPr/>
            <p:nvPr/>
          </p:nvSpPr>
          <p:spPr>
            <a:xfrm>
              <a:off x="7100592" y="-366483"/>
              <a:ext cx="638917" cy="1022558"/>
            </a:xfrm>
            <a:custGeom>
              <a:rect b="b" l="l" r="r" t="t"/>
              <a:pathLst>
                <a:path extrusionOk="0" h="30900" w="19307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1"/>
            <p:cNvSpPr/>
            <p:nvPr/>
          </p:nvSpPr>
          <p:spPr>
            <a:xfrm>
              <a:off x="7316454" y="-154591"/>
              <a:ext cx="302929" cy="469417"/>
            </a:xfrm>
            <a:custGeom>
              <a:rect b="b" l="l" r="r" t="t"/>
              <a:pathLst>
                <a:path extrusionOk="0" h="14185" w="9154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1"/>
            <p:cNvSpPr/>
            <p:nvPr/>
          </p:nvSpPr>
          <p:spPr>
            <a:xfrm>
              <a:off x="7166347" y="-209426"/>
              <a:ext cx="119332" cy="80183"/>
            </a:xfrm>
            <a:custGeom>
              <a:rect b="b" l="l" r="r" t="t"/>
              <a:pathLst>
                <a:path extrusionOk="0" h="2423" w="3606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1"/>
            <p:cNvSpPr/>
            <p:nvPr/>
          </p:nvSpPr>
          <p:spPr>
            <a:xfrm>
              <a:off x="7173991" y="-234708"/>
              <a:ext cx="72870" cy="53643"/>
            </a:xfrm>
            <a:custGeom>
              <a:rect b="b" l="l" r="r" t="t"/>
              <a:pathLst>
                <a:path extrusionOk="0" h="1621" w="2202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61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994" name="Google Shape;994;p61"/>
            <p:cNvSpPr/>
            <p:nvPr/>
          </p:nvSpPr>
          <p:spPr>
            <a:xfrm>
              <a:off x="5910718" y="-129342"/>
              <a:ext cx="37097" cy="58342"/>
            </a:xfrm>
            <a:custGeom>
              <a:rect b="b" l="l" r="r" t="t"/>
              <a:pathLst>
                <a:path extrusionOk="0" h="1763" w="1121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1"/>
            <p:cNvSpPr/>
            <p:nvPr/>
          </p:nvSpPr>
          <p:spPr>
            <a:xfrm>
              <a:off x="5974255" y="-131360"/>
              <a:ext cx="42292" cy="85015"/>
            </a:xfrm>
            <a:custGeom>
              <a:rect b="b" l="l" r="r" t="t"/>
              <a:pathLst>
                <a:path extrusionOk="0" h="2569" w="1278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61"/>
          <p:cNvGrpSpPr/>
          <p:nvPr/>
        </p:nvGrpSpPr>
        <p:grpSpPr>
          <a:xfrm>
            <a:off x="3873690" y="213645"/>
            <a:ext cx="432221" cy="578920"/>
            <a:chOff x="3894690" y="-306155"/>
            <a:chExt cx="432221" cy="578920"/>
          </a:xfrm>
        </p:grpSpPr>
        <p:sp>
          <p:nvSpPr>
            <p:cNvPr id="997" name="Google Shape;997;p61"/>
            <p:cNvSpPr/>
            <p:nvPr/>
          </p:nvSpPr>
          <p:spPr>
            <a:xfrm>
              <a:off x="3975568" y="-294506"/>
              <a:ext cx="351343" cy="567272"/>
            </a:xfrm>
            <a:custGeom>
              <a:rect b="b" l="l" r="r" t="t"/>
              <a:pathLst>
                <a:path extrusionOk="0" h="17142" w="10617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8" name="Google Shape;998;p61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999" name="Google Shape;999;p61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rect b="b" l="l" r="r" t="t"/>
                <a:pathLst>
                  <a:path extrusionOk="0" h="2249" w="2024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61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rect b="b" l="l" r="r" t="t"/>
                <a:pathLst>
                  <a:path extrusionOk="0" h="1973" w="2216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1" name="Google Shape;1001;p61"/>
          <p:cNvGrpSpPr/>
          <p:nvPr/>
        </p:nvGrpSpPr>
        <p:grpSpPr>
          <a:xfrm>
            <a:off x="2775700" y="172948"/>
            <a:ext cx="641763" cy="660328"/>
            <a:chOff x="2775700" y="-243577"/>
            <a:chExt cx="641763" cy="660328"/>
          </a:xfrm>
        </p:grpSpPr>
        <p:grpSp>
          <p:nvGrpSpPr>
            <p:cNvPr id="1002" name="Google Shape;1002;p61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1003" name="Google Shape;1003;p61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rect b="b" l="l" r="r" t="t"/>
                <a:pathLst>
                  <a:path extrusionOk="0" h="17416" w="16212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61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rect b="b" l="l" r="r" t="t"/>
                <a:pathLst>
                  <a:path extrusionOk="0" h="5197" w="4599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5" name="Google Shape;1005;p61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1006" name="Google Shape;1006;p61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rect b="b" l="l" r="r" t="t"/>
                <a:pathLst>
                  <a:path extrusionOk="0" h="1962" w="2158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61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rect b="b" l="l" r="r" t="t"/>
                <a:pathLst>
                  <a:path extrusionOk="0" h="1385" w="2357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8" name="Google Shape;1008;p61"/>
          <p:cNvGrpSpPr/>
          <p:nvPr/>
        </p:nvGrpSpPr>
        <p:grpSpPr>
          <a:xfrm>
            <a:off x="1556423" y="-19540"/>
            <a:ext cx="730914" cy="557013"/>
            <a:chOff x="1588573" y="-296128"/>
            <a:chExt cx="730914" cy="557013"/>
          </a:xfrm>
        </p:grpSpPr>
        <p:sp>
          <p:nvSpPr>
            <p:cNvPr id="1009" name="Google Shape;1009;p61"/>
            <p:cNvSpPr/>
            <p:nvPr/>
          </p:nvSpPr>
          <p:spPr>
            <a:xfrm>
              <a:off x="1588573" y="-164387"/>
              <a:ext cx="730914" cy="425272"/>
            </a:xfrm>
            <a:custGeom>
              <a:rect b="b" l="l" r="r" t="t"/>
              <a:pathLst>
                <a:path extrusionOk="0" h="12851" w="22087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0" name="Google Shape;1010;p61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1011" name="Google Shape;1011;p61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rect b="b" l="l" r="r" t="t"/>
                <a:pathLst>
                  <a:path extrusionOk="0" h="1304" w="3209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61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rect b="b" l="l" r="r" t="t"/>
                <a:pathLst>
                  <a:path extrusionOk="0" h="2458" w="3017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13" name="Google Shape;1013;p61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1014" name="Google Shape;1014;p61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1015" name="Google Shape;1015;p61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rect b="b" l="l" r="r" t="t"/>
                <a:pathLst>
                  <a:path extrusionOk="0" h="17965" w="25347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61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rect b="b" l="l" r="r" t="t"/>
                <a:pathLst>
                  <a:path extrusionOk="0" h="9133" w="12822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7" name="Google Shape;1017;p61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1018" name="Google Shape;1018;p61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rect b="b" l="l" r="r" t="t"/>
                <a:pathLst>
                  <a:path extrusionOk="0" h="2237" w="1797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61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rect b="b" l="l" r="r" t="t"/>
                <a:pathLst>
                  <a:path extrusionOk="0" h="1736" w="1671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20" name="Google Shape;1020;p61"/>
          <p:cNvGrpSpPr/>
          <p:nvPr/>
        </p:nvGrpSpPr>
        <p:grpSpPr>
          <a:xfrm>
            <a:off x="2536913" y="4336322"/>
            <a:ext cx="420937" cy="645006"/>
            <a:chOff x="291413" y="-295003"/>
            <a:chExt cx="420937" cy="645006"/>
          </a:xfrm>
        </p:grpSpPr>
        <p:sp>
          <p:nvSpPr>
            <p:cNvPr id="1021" name="Google Shape;1021;p61"/>
            <p:cNvSpPr/>
            <p:nvPr/>
          </p:nvSpPr>
          <p:spPr>
            <a:xfrm>
              <a:off x="291413" y="-295003"/>
              <a:ext cx="420937" cy="498274"/>
            </a:xfrm>
            <a:custGeom>
              <a:rect b="b" l="l" r="r" t="t"/>
              <a:pathLst>
                <a:path extrusionOk="0" h="15057" w="1272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2" name="Google Shape;1022;p61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1023" name="Google Shape;1023;p61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rect b="b" l="l" r="r" t="t"/>
                <a:pathLst>
                  <a:path extrusionOk="0" h="1054" w="443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61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rect b="b" l="l" r="r" t="t"/>
                <a:pathLst>
                  <a:path extrusionOk="0" h="813" w="3554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25" name="Google Shape;1025;p61"/>
          <p:cNvGrpSpPr/>
          <p:nvPr/>
        </p:nvGrpSpPr>
        <p:grpSpPr>
          <a:xfrm>
            <a:off x="-37669" y="656063"/>
            <a:ext cx="1277205" cy="1131333"/>
            <a:chOff x="-182869" y="835238"/>
            <a:chExt cx="1277205" cy="1131333"/>
          </a:xfrm>
        </p:grpSpPr>
        <p:sp>
          <p:nvSpPr>
            <p:cNvPr id="1026" name="Google Shape;1026;p61"/>
            <p:cNvSpPr/>
            <p:nvPr/>
          </p:nvSpPr>
          <p:spPr>
            <a:xfrm>
              <a:off x="-182869" y="851983"/>
              <a:ext cx="1277205" cy="1076929"/>
            </a:xfrm>
            <a:custGeom>
              <a:rect b="b" l="l" r="r" t="t"/>
              <a:pathLst>
                <a:path extrusionOk="0" h="32543" w="38595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7" name="Google Shape;1027;p61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1028" name="Google Shape;1028;p61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rect b="b" l="l" r="r" t="t"/>
                <a:pathLst>
                  <a:path extrusionOk="0" h="1538" w="2202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61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rect b="b" l="l" r="r" t="t"/>
                <a:pathLst>
                  <a:path extrusionOk="0" h="1660" w="1742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0" name="Google Shape;1030;p61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1031" name="Google Shape;1031;p61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rect b="b" l="l" r="r" t="t"/>
                <a:pathLst>
                  <a:path extrusionOk="0" h="1720" w="2486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61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rect b="b" l="l" r="r" t="t"/>
                <a:pathLst>
                  <a:path extrusionOk="0" h="1565" w="190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3" name="Google Shape;1033;p61"/>
          <p:cNvGrpSpPr/>
          <p:nvPr/>
        </p:nvGrpSpPr>
        <p:grpSpPr>
          <a:xfrm>
            <a:off x="1050721" y="2463294"/>
            <a:ext cx="413557" cy="605096"/>
            <a:chOff x="1004821" y="2303619"/>
            <a:chExt cx="413557" cy="605096"/>
          </a:xfrm>
        </p:grpSpPr>
        <p:grpSp>
          <p:nvGrpSpPr>
            <p:cNvPr id="1034" name="Google Shape;1034;p61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1035" name="Google Shape;1035;p61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rect b="b" l="l" r="r" t="t"/>
                <a:pathLst>
                  <a:path extrusionOk="0" h="18285" w="10412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61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rect b="b" l="l" r="r" t="t"/>
                <a:pathLst>
                  <a:path extrusionOk="0" h="3496" w="3625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61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rect b="b" l="l" r="r" t="t"/>
                <a:pathLst>
                  <a:path extrusionOk="0" h="2638" w="3022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8" name="Google Shape;1038;p61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1039" name="Google Shape;1039;p61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rect b="b" l="l" r="r" t="t"/>
                <a:pathLst>
                  <a:path extrusionOk="0" h="2445" w="723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61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rect b="b" l="l" r="r" t="t"/>
                <a:pathLst>
                  <a:path extrusionOk="0" h="2280" w="979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1" name="Google Shape;1041;p61"/>
          <p:cNvGrpSpPr/>
          <p:nvPr/>
        </p:nvGrpSpPr>
        <p:grpSpPr>
          <a:xfrm>
            <a:off x="182394" y="3068402"/>
            <a:ext cx="638983" cy="1054658"/>
            <a:chOff x="319707" y="3143540"/>
            <a:chExt cx="638983" cy="1054658"/>
          </a:xfrm>
        </p:grpSpPr>
        <p:sp>
          <p:nvSpPr>
            <p:cNvPr id="1042" name="Google Shape;1042;p61"/>
            <p:cNvSpPr/>
            <p:nvPr/>
          </p:nvSpPr>
          <p:spPr>
            <a:xfrm>
              <a:off x="319707" y="3143540"/>
              <a:ext cx="638983" cy="1022558"/>
            </a:xfrm>
            <a:custGeom>
              <a:rect b="b" l="l" r="r" t="t"/>
              <a:pathLst>
                <a:path extrusionOk="0" h="30900" w="19309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1"/>
            <p:cNvSpPr/>
            <p:nvPr/>
          </p:nvSpPr>
          <p:spPr>
            <a:xfrm>
              <a:off x="535602" y="3355431"/>
              <a:ext cx="302896" cy="469417"/>
            </a:xfrm>
            <a:custGeom>
              <a:rect b="b" l="l" r="r" t="t"/>
              <a:pathLst>
                <a:path extrusionOk="0" h="14185" w="9153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1"/>
            <p:cNvSpPr/>
            <p:nvPr/>
          </p:nvSpPr>
          <p:spPr>
            <a:xfrm>
              <a:off x="692262" y="4059275"/>
              <a:ext cx="96332" cy="96630"/>
            </a:xfrm>
            <a:custGeom>
              <a:rect b="b" l="l" r="r" t="t"/>
              <a:pathLst>
                <a:path extrusionOk="0" h="2920" w="2911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1"/>
            <p:cNvSpPr/>
            <p:nvPr/>
          </p:nvSpPr>
          <p:spPr>
            <a:xfrm>
              <a:off x="692560" y="4142106"/>
              <a:ext cx="89482" cy="56092"/>
            </a:xfrm>
            <a:custGeom>
              <a:rect b="b" l="l" r="r" t="t"/>
              <a:pathLst>
                <a:path extrusionOk="0" h="1695" w="2704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61"/>
          <p:cNvGrpSpPr/>
          <p:nvPr/>
        </p:nvGrpSpPr>
        <p:grpSpPr>
          <a:xfrm>
            <a:off x="307721" y="4410073"/>
            <a:ext cx="388340" cy="497513"/>
            <a:chOff x="1344284" y="3702273"/>
            <a:chExt cx="388340" cy="497513"/>
          </a:xfrm>
        </p:grpSpPr>
        <p:sp>
          <p:nvSpPr>
            <p:cNvPr id="1047" name="Google Shape;1047;p61"/>
            <p:cNvSpPr/>
            <p:nvPr/>
          </p:nvSpPr>
          <p:spPr>
            <a:xfrm>
              <a:off x="1344284" y="3702273"/>
              <a:ext cx="388340" cy="424411"/>
            </a:xfrm>
            <a:custGeom>
              <a:rect b="b" l="l" r="r" t="t"/>
              <a:pathLst>
                <a:path extrusionOk="0" h="12825" w="11735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1"/>
            <p:cNvSpPr/>
            <p:nvPr/>
          </p:nvSpPr>
          <p:spPr>
            <a:xfrm>
              <a:off x="1494921" y="4110304"/>
              <a:ext cx="98450" cy="66549"/>
            </a:xfrm>
            <a:custGeom>
              <a:rect b="b" l="l" r="r" t="t"/>
              <a:pathLst>
                <a:path extrusionOk="0" h="2011" w="2975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1"/>
            <p:cNvSpPr/>
            <p:nvPr/>
          </p:nvSpPr>
          <p:spPr>
            <a:xfrm>
              <a:off x="1556539" y="4135587"/>
              <a:ext cx="72936" cy="64199"/>
            </a:xfrm>
            <a:custGeom>
              <a:rect b="b" l="l" r="r" t="t"/>
              <a:pathLst>
                <a:path extrusionOk="0" h="1940" w="2204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0" name="Google Shape;1050;p61"/>
          <p:cNvGrpSpPr/>
          <p:nvPr/>
        </p:nvGrpSpPr>
        <p:grpSpPr>
          <a:xfrm>
            <a:off x="914068" y="3672345"/>
            <a:ext cx="1550979" cy="1347924"/>
            <a:chOff x="4368" y="4500332"/>
            <a:chExt cx="1550979" cy="1347924"/>
          </a:xfrm>
        </p:grpSpPr>
        <p:grpSp>
          <p:nvGrpSpPr>
            <p:cNvPr id="1051" name="Google Shape;1051;p61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1052" name="Google Shape;1052;p61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rect b="b" l="l" r="r" t="t"/>
                <a:pathLst>
                  <a:path extrusionOk="0" h="40732" w="45547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61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rect b="b" l="l" r="r" t="t"/>
                <a:pathLst>
                  <a:path extrusionOk="0" h="6472" w="9231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61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rect b="b" l="l" r="r" t="t"/>
                <a:pathLst>
                  <a:path extrusionOk="0" h="6745" w="9274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61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rect b="b" l="l" r="r" t="t"/>
                <a:pathLst>
                  <a:path extrusionOk="0" h="6829" w="8686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61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rect b="b" l="l" r="r" t="t"/>
                <a:pathLst>
                  <a:path extrusionOk="0" h="6870" w="8592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61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rect b="b" l="l" r="r" t="t"/>
                <a:pathLst>
                  <a:path extrusionOk="0" h="6241" w="9938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61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rect b="b" l="l" r="r" t="t"/>
                <a:pathLst>
                  <a:path extrusionOk="0" h="6366" w="9188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61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rect b="b" l="l" r="r" t="t"/>
                <a:pathLst>
                  <a:path extrusionOk="0" h="7140" w="9529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61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rect b="b" l="l" r="r" t="t"/>
                <a:pathLst>
                  <a:path extrusionOk="0" h="7346" w="9344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61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rect b="b" l="l" r="r" t="t"/>
                <a:pathLst>
                  <a:path extrusionOk="0" h="7395" w="9662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61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rect b="b" l="l" r="r" t="t"/>
                <a:pathLst>
                  <a:path extrusionOk="0" h="7608" w="968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3" name="Google Shape;1063;p61"/>
            <p:cNvSpPr/>
            <p:nvPr/>
          </p:nvSpPr>
          <p:spPr>
            <a:xfrm>
              <a:off x="1364603" y="5136171"/>
              <a:ext cx="119166" cy="46296"/>
            </a:xfrm>
            <a:custGeom>
              <a:rect b="b" l="l" r="r" t="t"/>
              <a:pathLst>
                <a:path extrusionOk="0" h="1399" w="3601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61"/>
            <p:cNvSpPr/>
            <p:nvPr/>
          </p:nvSpPr>
          <p:spPr>
            <a:xfrm>
              <a:off x="1437505" y="5176610"/>
              <a:ext cx="117842" cy="27599"/>
            </a:xfrm>
            <a:custGeom>
              <a:rect b="b" l="l" r="r" t="t"/>
              <a:pathLst>
                <a:path extrusionOk="0" h="834" w="3561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61"/>
          <p:cNvGrpSpPr/>
          <p:nvPr/>
        </p:nvGrpSpPr>
        <p:grpSpPr>
          <a:xfrm>
            <a:off x="2465054" y="3355769"/>
            <a:ext cx="1037582" cy="940754"/>
            <a:chOff x="1664354" y="4088694"/>
            <a:chExt cx="1037582" cy="940754"/>
          </a:xfrm>
        </p:grpSpPr>
        <p:grpSp>
          <p:nvGrpSpPr>
            <p:cNvPr id="1066" name="Google Shape;1066;p61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067" name="Google Shape;1067;p61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rect b="b" l="l" r="r" t="t"/>
                <a:pathLst>
                  <a:path extrusionOk="0" h="6564" w="12992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61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rect b="b" l="l" r="r" t="t"/>
                <a:pathLst>
                  <a:path extrusionOk="0" h="25160" w="31354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61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rect b="b" l="l" r="r" t="t"/>
                <a:pathLst>
                  <a:path extrusionOk="0" h="7549" w="13738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61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rect b="b" l="l" r="r" t="t"/>
                <a:pathLst>
                  <a:path extrusionOk="0" h="4825" w="13937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61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rect b="b" l="l" r="r" t="t"/>
                <a:pathLst>
                  <a:path extrusionOk="0" h="3335" w="8469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61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rect b="b" l="l" r="r" t="t"/>
                <a:pathLst>
                  <a:path extrusionOk="0" h="4808" w="13167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61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rect b="b" l="l" r="r" t="t"/>
                <a:pathLst>
                  <a:path extrusionOk="0" h="3618" w="8229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4" name="Google Shape;1074;p61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075" name="Google Shape;1075;p61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rect b="b" l="l" r="r" t="t"/>
                <a:pathLst>
                  <a:path extrusionOk="0" h="1768" w="2534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61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rect b="b" l="l" r="r" t="t"/>
                <a:pathLst>
                  <a:path extrusionOk="0" h="1812" w="283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77" name="Google Shape;1077;p61"/>
          <p:cNvGrpSpPr/>
          <p:nvPr/>
        </p:nvGrpSpPr>
        <p:grpSpPr>
          <a:xfrm>
            <a:off x="3638231" y="4351920"/>
            <a:ext cx="636336" cy="613800"/>
            <a:chOff x="2661531" y="4759645"/>
            <a:chExt cx="636336" cy="613800"/>
          </a:xfrm>
        </p:grpSpPr>
        <p:sp>
          <p:nvSpPr>
            <p:cNvPr id="1078" name="Google Shape;1078;p61"/>
            <p:cNvSpPr/>
            <p:nvPr/>
          </p:nvSpPr>
          <p:spPr>
            <a:xfrm>
              <a:off x="2661531" y="4759645"/>
              <a:ext cx="526601" cy="606916"/>
            </a:xfrm>
            <a:custGeom>
              <a:rect b="b" l="l" r="r" t="t"/>
              <a:pathLst>
                <a:path extrusionOk="0" h="18340" w="15913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61"/>
            <p:cNvSpPr/>
            <p:nvPr/>
          </p:nvSpPr>
          <p:spPr>
            <a:xfrm>
              <a:off x="3141173" y="5288794"/>
              <a:ext cx="74193" cy="84651"/>
            </a:xfrm>
            <a:custGeom>
              <a:rect b="b" l="l" r="r" t="t"/>
              <a:pathLst>
                <a:path extrusionOk="0" h="2558" w="2242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61"/>
            <p:cNvSpPr/>
            <p:nvPr/>
          </p:nvSpPr>
          <p:spPr>
            <a:xfrm>
              <a:off x="3220761" y="5295379"/>
              <a:ext cx="77106" cy="76973"/>
            </a:xfrm>
            <a:custGeom>
              <a:rect b="b" l="l" r="r" t="t"/>
              <a:pathLst>
                <a:path extrusionOk="0" h="2326" w="233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61"/>
          <p:cNvGrpSpPr/>
          <p:nvPr/>
        </p:nvGrpSpPr>
        <p:grpSpPr>
          <a:xfrm>
            <a:off x="3684719" y="3300348"/>
            <a:ext cx="1065612" cy="1051580"/>
            <a:chOff x="3260869" y="4155210"/>
            <a:chExt cx="1065612" cy="1051580"/>
          </a:xfrm>
        </p:grpSpPr>
        <p:grpSp>
          <p:nvGrpSpPr>
            <p:cNvPr id="1082" name="Google Shape;1082;p61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1083" name="Google Shape;1083;p61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rect b="b" l="l" r="r" t="t"/>
                <a:pathLst>
                  <a:path extrusionOk="0" h="31777" w="32201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61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rect b="b" l="l" r="r" t="t"/>
                <a:pathLst>
                  <a:path extrusionOk="0" h="7337" w="7559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61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rect b="b" l="l" r="r" t="t"/>
                <a:pathLst>
                  <a:path extrusionOk="0" h="10403" w="12481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61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rect b="b" l="l" r="r" t="t"/>
                <a:pathLst>
                  <a:path extrusionOk="0" h="10914" w="12041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61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rect b="b" l="l" r="r" t="t"/>
                <a:pathLst>
                  <a:path extrusionOk="0" h="10662" w="11468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61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rect b="b" l="l" r="r" t="t"/>
                <a:pathLst>
                  <a:path extrusionOk="0" h="10435" w="10935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9" name="Google Shape;1089;p61"/>
            <p:cNvSpPr/>
            <p:nvPr/>
          </p:nvSpPr>
          <p:spPr>
            <a:xfrm>
              <a:off x="3992710" y="4206570"/>
              <a:ext cx="70950" cy="81573"/>
            </a:xfrm>
            <a:custGeom>
              <a:rect b="b" l="l" r="r" t="t"/>
              <a:pathLst>
                <a:path extrusionOk="0" h="2465" w="2144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61"/>
            <p:cNvSpPr/>
            <p:nvPr/>
          </p:nvSpPr>
          <p:spPr>
            <a:xfrm>
              <a:off x="4071933" y="4230363"/>
              <a:ext cx="60890" cy="66946"/>
            </a:xfrm>
            <a:custGeom>
              <a:rect b="b" l="l" r="r" t="t"/>
              <a:pathLst>
                <a:path extrusionOk="0" h="2023" w="184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61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1092" name="Google Shape;1092;p61"/>
            <p:cNvSpPr/>
            <p:nvPr/>
          </p:nvSpPr>
          <p:spPr>
            <a:xfrm>
              <a:off x="4756021" y="3831533"/>
              <a:ext cx="118802" cy="28923"/>
            </a:xfrm>
            <a:custGeom>
              <a:rect b="b" l="l" r="r" t="t"/>
              <a:pathLst>
                <a:path extrusionOk="0" h="874" w="359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61"/>
            <p:cNvSpPr/>
            <p:nvPr/>
          </p:nvSpPr>
          <p:spPr>
            <a:xfrm>
              <a:off x="4801887" y="3872303"/>
              <a:ext cx="96498" cy="28493"/>
            </a:xfrm>
            <a:custGeom>
              <a:rect b="b" l="l" r="r" t="t"/>
              <a:pathLst>
                <a:path extrusionOk="0" h="861" w="2916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61"/>
          <p:cNvGrpSpPr/>
          <p:nvPr/>
        </p:nvGrpSpPr>
        <p:grpSpPr>
          <a:xfrm>
            <a:off x="5055226" y="4060754"/>
            <a:ext cx="591495" cy="708080"/>
            <a:chOff x="4349976" y="4801904"/>
            <a:chExt cx="591495" cy="708080"/>
          </a:xfrm>
        </p:grpSpPr>
        <p:sp>
          <p:nvSpPr>
            <p:cNvPr id="1095" name="Google Shape;1095;p61"/>
            <p:cNvSpPr/>
            <p:nvPr/>
          </p:nvSpPr>
          <p:spPr>
            <a:xfrm>
              <a:off x="4349976" y="4903597"/>
              <a:ext cx="591495" cy="606387"/>
            </a:xfrm>
            <a:custGeom>
              <a:rect b="b" l="l" r="r" t="t"/>
              <a:pathLst>
                <a:path extrusionOk="0" h="18324" w="17874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61"/>
            <p:cNvSpPr/>
            <p:nvPr/>
          </p:nvSpPr>
          <p:spPr>
            <a:xfrm>
              <a:off x="4533971" y="4859452"/>
              <a:ext cx="92626" cy="57482"/>
            </a:xfrm>
            <a:custGeom>
              <a:rect b="b" l="l" r="r" t="t"/>
              <a:pathLst>
                <a:path extrusionOk="0" h="1737" w="2799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61"/>
            <p:cNvSpPr/>
            <p:nvPr/>
          </p:nvSpPr>
          <p:spPr>
            <a:xfrm>
              <a:off x="4548134" y="4801904"/>
              <a:ext cx="94777" cy="51823"/>
            </a:xfrm>
            <a:custGeom>
              <a:rect b="b" l="l" r="r" t="t"/>
              <a:pathLst>
                <a:path extrusionOk="0" h="1566" w="2864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61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1099" name="Google Shape;1099;p61"/>
            <p:cNvSpPr/>
            <p:nvPr/>
          </p:nvSpPr>
          <p:spPr>
            <a:xfrm>
              <a:off x="5630954" y="5129023"/>
              <a:ext cx="86173" cy="60195"/>
            </a:xfrm>
            <a:custGeom>
              <a:rect b="b" l="l" r="r" t="t"/>
              <a:pathLst>
                <a:path extrusionOk="0" h="1819" w="2604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61"/>
            <p:cNvSpPr/>
            <p:nvPr/>
          </p:nvSpPr>
          <p:spPr>
            <a:xfrm>
              <a:off x="5696146" y="5096427"/>
              <a:ext cx="82433" cy="102487"/>
            </a:xfrm>
            <a:custGeom>
              <a:rect b="b" l="l" r="r" t="t"/>
              <a:pathLst>
                <a:path extrusionOk="0" h="3097" w="2491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61"/>
          <p:cNvGrpSpPr/>
          <p:nvPr/>
        </p:nvGrpSpPr>
        <p:grpSpPr>
          <a:xfrm>
            <a:off x="7682702" y="2513920"/>
            <a:ext cx="519354" cy="629618"/>
            <a:chOff x="5587702" y="3976345"/>
            <a:chExt cx="519354" cy="629618"/>
          </a:xfrm>
        </p:grpSpPr>
        <p:sp>
          <p:nvSpPr>
            <p:cNvPr id="1102" name="Google Shape;1102;p61"/>
            <p:cNvSpPr/>
            <p:nvPr/>
          </p:nvSpPr>
          <p:spPr>
            <a:xfrm>
              <a:off x="5587702" y="3976345"/>
              <a:ext cx="374839" cy="629618"/>
            </a:xfrm>
            <a:custGeom>
              <a:rect b="b" l="l" r="r" t="t"/>
              <a:pathLst>
                <a:path extrusionOk="0" h="19026" w="11327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61"/>
            <p:cNvSpPr/>
            <p:nvPr/>
          </p:nvSpPr>
          <p:spPr>
            <a:xfrm>
              <a:off x="5989610" y="4164344"/>
              <a:ext cx="48050" cy="85544"/>
            </a:xfrm>
            <a:custGeom>
              <a:rect b="b" l="l" r="r" t="t"/>
              <a:pathLst>
                <a:path extrusionOk="0" h="2585" w="1452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61"/>
            <p:cNvSpPr/>
            <p:nvPr/>
          </p:nvSpPr>
          <p:spPr>
            <a:xfrm>
              <a:off x="6052188" y="4181552"/>
              <a:ext cx="54867" cy="92891"/>
            </a:xfrm>
            <a:custGeom>
              <a:rect b="b" l="l" r="r" t="t"/>
              <a:pathLst>
                <a:path extrusionOk="0" h="2807" w="1658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61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1106" name="Google Shape;1106;p61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1107" name="Google Shape;1107;p61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rect b="b" l="l" r="r" t="t"/>
                <a:pathLst>
                  <a:path extrusionOk="0" h="12926" w="23242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61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rect b="b" l="l" r="r" t="t"/>
                <a:pathLst>
                  <a:path extrusionOk="0" h="2931" w="5607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61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rect b="b" l="l" r="r" t="t"/>
                <a:pathLst>
                  <a:path extrusionOk="0" h="30177" w="30494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61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rect b="b" l="l" r="r" t="t"/>
                <a:pathLst>
                  <a:path extrusionOk="0" h="13855" w="24177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61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rect b="b" l="l" r="r" t="t"/>
                <a:pathLst>
                  <a:path extrusionOk="0" h="2546" w="2864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61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rect b="b" l="l" r="r" t="t"/>
                <a:pathLst>
                  <a:path extrusionOk="0" h="2357" w="2835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61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rect b="b" l="l" r="r" t="t"/>
                <a:pathLst>
                  <a:path extrusionOk="0" h="2031" w="2135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61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rect b="b" l="l" r="r" t="t"/>
                <a:pathLst>
                  <a:path extrusionOk="0" h="2364" w="2594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61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rect b="b" l="l" r="r" t="t"/>
                <a:pathLst>
                  <a:path extrusionOk="0" h="3812" w="4012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6" name="Google Shape;1116;p61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1117" name="Google Shape;1117;p61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rect b="b" l="l" r="r" t="t"/>
                <a:pathLst>
                  <a:path extrusionOk="0" h="1348" w="3562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61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rect b="b" l="l" r="r" t="t"/>
                <a:pathLst>
                  <a:path extrusionOk="0" h="1126" w="3322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19" name="Google Shape;1119;p61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1120" name="Google Shape;1120;p61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1121" name="Google Shape;1121;p61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rect b="b" l="l" r="r" t="t"/>
                <a:pathLst>
                  <a:path extrusionOk="0" h="41902" w="44727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61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rect b="b" l="l" r="r" t="t"/>
                <a:pathLst>
                  <a:path extrusionOk="0" h="6434" w="9269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61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rect b="b" l="l" r="r" t="t"/>
                <a:pathLst>
                  <a:path extrusionOk="0" h="6355" w="9542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61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rect b="b" l="l" r="r" t="t"/>
                <a:pathLst>
                  <a:path extrusionOk="0" h="5791" w="9439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61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rect b="b" l="l" r="r" t="t"/>
                <a:pathLst>
                  <a:path extrusionOk="0" h="5708" w="9382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61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rect b="b" l="l" r="r" t="t"/>
                <a:pathLst>
                  <a:path extrusionOk="0" h="7154" w="929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61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rect b="b" l="l" r="r" t="t"/>
                <a:pathLst>
                  <a:path extrusionOk="0" h="6403" w="914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61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rect b="b" l="l" r="r" t="t"/>
                <a:pathLst>
                  <a:path extrusionOk="0" h="6480" w="9975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61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rect b="b" l="l" r="r" t="t"/>
                <a:pathLst>
                  <a:path extrusionOk="0" h="6309" w="10136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61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rect b="b" l="l" r="r" t="t"/>
                <a:pathLst>
                  <a:path extrusionOk="0" h="6475" w="10246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61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rect b="b" l="l" r="r" t="t"/>
                <a:pathLst>
                  <a:path extrusionOk="0" h="6437" w="10519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2" name="Google Shape;1132;p61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1133" name="Google Shape;1133;p61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rect b="b" l="l" r="r" t="t"/>
                <a:pathLst>
                  <a:path extrusionOk="0" h="1834" w="3281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61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rect b="b" l="l" r="r" t="t"/>
                <a:pathLst>
                  <a:path extrusionOk="0" h="2091" w="281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5" name="Google Shape;1135;p61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1136" name="Google Shape;1136;p61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rect b="b" l="l" r="r" t="t"/>
                <a:pathLst>
                  <a:path extrusionOk="0" h="2281" w="2656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61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rect b="b" l="l" r="r" t="t"/>
                <a:pathLst>
                  <a:path extrusionOk="0" h="2144" w="2232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38" name="Google Shape;1138;p61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1139" name="Google Shape;1139;p61"/>
            <p:cNvSpPr/>
            <p:nvPr/>
          </p:nvSpPr>
          <p:spPr>
            <a:xfrm>
              <a:off x="7346204" y="3514142"/>
              <a:ext cx="469152" cy="577729"/>
            </a:xfrm>
            <a:custGeom>
              <a:rect b="b" l="l" r="r" t="t"/>
              <a:pathLst>
                <a:path extrusionOk="0" h="17458" w="14177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61"/>
            <p:cNvSpPr/>
            <p:nvPr/>
          </p:nvSpPr>
          <p:spPr>
            <a:xfrm>
              <a:off x="7755062" y="4055370"/>
              <a:ext cx="79157" cy="80117"/>
            </a:xfrm>
            <a:custGeom>
              <a:rect b="b" l="l" r="r" t="t"/>
              <a:pathLst>
                <a:path extrusionOk="0" h="2421" w="2392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61"/>
            <p:cNvSpPr/>
            <p:nvPr/>
          </p:nvSpPr>
          <p:spPr>
            <a:xfrm>
              <a:off x="7839084" y="4060731"/>
              <a:ext cx="47157" cy="77403"/>
            </a:xfrm>
            <a:custGeom>
              <a:rect b="b" l="l" r="r" t="t"/>
              <a:pathLst>
                <a:path extrusionOk="0" h="2339" w="1425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61"/>
          <p:cNvGrpSpPr/>
          <p:nvPr/>
        </p:nvGrpSpPr>
        <p:grpSpPr>
          <a:xfrm>
            <a:off x="7346192" y="4014039"/>
            <a:ext cx="1375953" cy="924075"/>
            <a:chOff x="7485292" y="4430739"/>
            <a:chExt cx="1375953" cy="924075"/>
          </a:xfrm>
        </p:grpSpPr>
        <p:sp>
          <p:nvSpPr>
            <p:cNvPr id="1143" name="Google Shape;1143;p61"/>
            <p:cNvSpPr/>
            <p:nvPr/>
          </p:nvSpPr>
          <p:spPr>
            <a:xfrm>
              <a:off x="7485292" y="4430739"/>
              <a:ext cx="1375953" cy="924075"/>
            </a:xfrm>
            <a:custGeom>
              <a:rect b="b" l="l" r="r" t="t"/>
              <a:pathLst>
                <a:path extrusionOk="0" h="27924" w="41579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61"/>
            <p:cNvSpPr/>
            <p:nvPr/>
          </p:nvSpPr>
          <p:spPr>
            <a:xfrm>
              <a:off x="8408507" y="4803526"/>
              <a:ext cx="134587" cy="42888"/>
            </a:xfrm>
            <a:custGeom>
              <a:rect b="b" l="l" r="r" t="t"/>
              <a:pathLst>
                <a:path extrusionOk="0" h="1296" w="4067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61"/>
            <p:cNvSpPr/>
            <p:nvPr/>
          </p:nvSpPr>
          <p:spPr>
            <a:xfrm>
              <a:off x="8480218" y="4767819"/>
              <a:ext cx="105400" cy="27963"/>
            </a:xfrm>
            <a:custGeom>
              <a:rect b="b" l="l" r="r" t="t"/>
              <a:pathLst>
                <a:path extrusionOk="0" h="845" w="3185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6" name="Google Shape;1146;p61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1147" name="Google Shape;1147;p61"/>
            <p:cNvSpPr/>
            <p:nvPr/>
          </p:nvSpPr>
          <p:spPr>
            <a:xfrm>
              <a:off x="8457550" y="1064636"/>
              <a:ext cx="838862" cy="594507"/>
            </a:xfrm>
            <a:custGeom>
              <a:rect b="b" l="l" r="r" t="t"/>
              <a:pathLst>
                <a:path extrusionOk="0" h="17965" w="25349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61"/>
            <p:cNvSpPr/>
            <p:nvPr/>
          </p:nvSpPr>
          <p:spPr>
            <a:xfrm>
              <a:off x="8682546" y="1188600"/>
              <a:ext cx="424312" cy="302234"/>
            </a:xfrm>
            <a:custGeom>
              <a:rect b="b" l="l" r="r" t="t"/>
              <a:pathLst>
                <a:path extrusionOk="0" h="9133" w="12822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61"/>
            <p:cNvSpPr/>
            <p:nvPr/>
          </p:nvSpPr>
          <p:spPr>
            <a:xfrm>
              <a:off x="8470754" y="1133435"/>
              <a:ext cx="70983" cy="92990"/>
            </a:xfrm>
            <a:custGeom>
              <a:rect b="b" l="l" r="r" t="t"/>
              <a:pathLst>
                <a:path extrusionOk="0" h="2810" w="2145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61"/>
            <p:cNvSpPr/>
            <p:nvPr/>
          </p:nvSpPr>
          <p:spPr>
            <a:xfrm>
              <a:off x="8454538" y="1100574"/>
              <a:ext cx="79852" cy="60625"/>
            </a:xfrm>
            <a:custGeom>
              <a:rect b="b" l="l" r="r" t="t"/>
              <a:pathLst>
                <a:path extrusionOk="0" h="1832" w="2413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61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1152" name="Google Shape;1152;p61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1153" name="Google Shape;1153;p61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rect b="b" l="l" r="r" t="t"/>
                <a:pathLst>
                  <a:path extrusionOk="0" h="25423" w="30686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61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rect b="b" l="l" r="r" t="t"/>
                <a:pathLst>
                  <a:path extrusionOk="0" h="7206" w="13731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61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rect b="b" l="l" r="r" t="t"/>
                <a:pathLst>
                  <a:path extrusionOk="0" h="4136" w="14139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61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rect b="b" l="l" r="r" t="t"/>
                <a:pathLst>
                  <a:path extrusionOk="0" h="2926" w="8604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61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rect b="b" l="l" r="r" t="t"/>
                <a:pathLst>
                  <a:path extrusionOk="0" h="4157" w="1337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61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rect b="b" l="l" r="r" t="t"/>
                <a:pathLst>
                  <a:path extrusionOk="0" h="3223" w="8382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9" name="Google Shape;1159;p61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1160" name="Google Shape;1160;p61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rect b="b" l="l" r="r" t="t"/>
                <a:pathLst>
                  <a:path extrusionOk="0" h="1047" w="314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61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rect b="b" l="l" r="r" t="t"/>
                <a:pathLst>
                  <a:path extrusionOk="0" h="1326" w="2929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62" name="Google Shape;1162;p61"/>
          <p:cNvGrpSpPr/>
          <p:nvPr/>
        </p:nvGrpSpPr>
        <p:grpSpPr>
          <a:xfrm>
            <a:off x="5577482" y="3422002"/>
            <a:ext cx="772313" cy="497744"/>
            <a:chOff x="4816519" y="4288164"/>
            <a:chExt cx="772313" cy="497744"/>
          </a:xfrm>
        </p:grpSpPr>
        <p:sp>
          <p:nvSpPr>
            <p:cNvPr id="1163" name="Google Shape;1163;p61"/>
            <p:cNvSpPr/>
            <p:nvPr/>
          </p:nvSpPr>
          <p:spPr>
            <a:xfrm>
              <a:off x="4925186" y="4301061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61"/>
            <p:cNvSpPr/>
            <p:nvPr/>
          </p:nvSpPr>
          <p:spPr>
            <a:xfrm>
              <a:off x="4816519" y="42881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5" name="Google Shape;1165;p61"/>
          <p:cNvSpPr txBox="1"/>
          <p:nvPr/>
        </p:nvSpPr>
        <p:spPr>
          <a:xfrm>
            <a:off x="1684725" y="2972350"/>
            <a:ext cx="543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By. Emily, Natasha, Mady, and Jessica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70"/>
          <p:cNvSpPr txBox="1"/>
          <p:nvPr>
            <p:ph idx="5" type="ctrTitle"/>
          </p:nvPr>
        </p:nvSpPr>
        <p:spPr>
          <a:xfrm>
            <a:off x="311700" y="618575"/>
            <a:ext cx="8520600" cy="9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issues may arise when using technology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classroom ? </a:t>
            </a:r>
            <a:endParaRPr/>
          </a:p>
        </p:txBody>
      </p:sp>
      <p:sp>
        <p:nvSpPr>
          <p:cNvPr id="1419" name="Google Shape;1419;p70"/>
          <p:cNvSpPr/>
          <p:nvPr/>
        </p:nvSpPr>
        <p:spPr>
          <a:xfrm>
            <a:off x="419475" y="662175"/>
            <a:ext cx="8349459" cy="1405214"/>
          </a:xfrm>
          <a:custGeom>
            <a:rect b="b" l="l" r="r" t="t"/>
            <a:pathLst>
              <a:path extrusionOk="0" h="25868" w="72132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420" name="Google Shape;1420;p70"/>
          <p:cNvSpPr txBox="1"/>
          <p:nvPr>
            <p:ph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21" name="Google Shape;1421;p70"/>
          <p:cNvSpPr txBox="1"/>
          <p:nvPr>
            <p:ph idx="2" type="title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22" name="Google Shape;1422;p70"/>
          <p:cNvSpPr txBox="1"/>
          <p:nvPr>
            <p:ph idx="3" type="title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23" name="Google Shape;1423;p70"/>
          <p:cNvSpPr txBox="1"/>
          <p:nvPr>
            <p:ph idx="4" type="title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24" name="Google Shape;1424;p70"/>
          <p:cNvSpPr/>
          <p:nvPr/>
        </p:nvSpPr>
        <p:spPr>
          <a:xfrm>
            <a:off x="1548750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425" name="Google Shape;1425;p70"/>
          <p:cNvSpPr/>
          <p:nvPr/>
        </p:nvSpPr>
        <p:spPr>
          <a:xfrm>
            <a:off x="3337788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426" name="Google Shape;1426;p70"/>
          <p:cNvSpPr/>
          <p:nvPr/>
        </p:nvSpPr>
        <p:spPr>
          <a:xfrm>
            <a:off x="5126813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427" name="Google Shape;1427;p70"/>
          <p:cNvSpPr/>
          <p:nvPr/>
        </p:nvSpPr>
        <p:spPr>
          <a:xfrm>
            <a:off x="6915838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grpSp>
        <p:nvGrpSpPr>
          <p:cNvPr id="1428" name="Google Shape;1428;p70"/>
          <p:cNvGrpSpPr/>
          <p:nvPr/>
        </p:nvGrpSpPr>
        <p:grpSpPr>
          <a:xfrm>
            <a:off x="1640125" y="3071100"/>
            <a:ext cx="218918" cy="577215"/>
            <a:chOff x="3270375" y="3436275"/>
            <a:chExt cx="218918" cy="577215"/>
          </a:xfrm>
        </p:grpSpPr>
        <p:sp>
          <p:nvSpPr>
            <p:cNvPr id="1429" name="Google Shape;1429;p70"/>
            <p:cNvSpPr/>
            <p:nvPr/>
          </p:nvSpPr>
          <p:spPr>
            <a:xfrm>
              <a:off x="3270375" y="3436275"/>
              <a:ext cx="218918" cy="577215"/>
            </a:xfrm>
            <a:custGeom>
              <a:rect b="b" l="l" r="r" t="t"/>
              <a:pathLst>
                <a:path extrusionOk="0" h="39434" w="14956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3288423" y="3464525"/>
              <a:ext cx="178987" cy="531341"/>
            </a:xfrm>
            <a:custGeom>
              <a:rect b="b" l="l" r="r" t="t"/>
              <a:pathLst>
                <a:path extrusionOk="0" h="36300" w="12228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70"/>
          <p:cNvGrpSpPr/>
          <p:nvPr/>
        </p:nvGrpSpPr>
        <p:grpSpPr>
          <a:xfrm>
            <a:off x="3593968" y="3071100"/>
            <a:ext cx="167058" cy="468473"/>
            <a:chOff x="3593968" y="3125480"/>
            <a:chExt cx="167058" cy="468473"/>
          </a:xfrm>
        </p:grpSpPr>
        <p:sp>
          <p:nvSpPr>
            <p:cNvPr id="1432" name="Google Shape;1432;p70"/>
            <p:cNvSpPr/>
            <p:nvPr/>
          </p:nvSpPr>
          <p:spPr>
            <a:xfrm>
              <a:off x="3608224" y="3153086"/>
              <a:ext cx="135455" cy="421487"/>
            </a:xfrm>
            <a:custGeom>
              <a:rect b="b" l="l" r="r" t="t"/>
              <a:pathLst>
                <a:path extrusionOk="0" h="28795" w="9254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3593968" y="3125480"/>
              <a:ext cx="167058" cy="468473"/>
            </a:xfrm>
            <a:custGeom>
              <a:rect b="b" l="l" r="r" t="t"/>
              <a:pathLst>
                <a:path extrusionOk="0" h="32005" w="11413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4" name="Google Shape;1434;p70"/>
          <p:cNvGrpSpPr/>
          <p:nvPr/>
        </p:nvGrpSpPr>
        <p:grpSpPr>
          <a:xfrm>
            <a:off x="5349941" y="3071100"/>
            <a:ext cx="233161" cy="539699"/>
            <a:chOff x="5349941" y="3093980"/>
            <a:chExt cx="233161" cy="539699"/>
          </a:xfrm>
        </p:grpSpPr>
        <p:sp>
          <p:nvSpPr>
            <p:cNvPr id="1435" name="Google Shape;1435;p70"/>
            <p:cNvSpPr/>
            <p:nvPr/>
          </p:nvSpPr>
          <p:spPr>
            <a:xfrm>
              <a:off x="5349941" y="3093980"/>
              <a:ext cx="233161" cy="539699"/>
            </a:xfrm>
            <a:custGeom>
              <a:rect b="b" l="l" r="r" t="t"/>
              <a:pathLst>
                <a:path extrusionOk="0" h="36871" w="15929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5364681" y="3113155"/>
              <a:ext cx="200841" cy="503998"/>
            </a:xfrm>
            <a:custGeom>
              <a:rect b="b" l="l" r="r" t="t"/>
              <a:pathLst>
                <a:path extrusionOk="0" h="34432" w="13721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70"/>
          <p:cNvGrpSpPr/>
          <p:nvPr/>
        </p:nvGrpSpPr>
        <p:grpSpPr>
          <a:xfrm>
            <a:off x="7172018" y="3071100"/>
            <a:ext cx="167058" cy="468473"/>
            <a:chOff x="7172018" y="3071105"/>
            <a:chExt cx="167058" cy="468473"/>
          </a:xfrm>
        </p:grpSpPr>
        <p:sp>
          <p:nvSpPr>
            <p:cNvPr id="1438" name="Google Shape;1438;p70"/>
            <p:cNvSpPr/>
            <p:nvPr/>
          </p:nvSpPr>
          <p:spPr>
            <a:xfrm>
              <a:off x="7186274" y="3098711"/>
              <a:ext cx="135455" cy="421487"/>
            </a:xfrm>
            <a:custGeom>
              <a:rect b="b" l="l" r="r" t="t"/>
              <a:pathLst>
                <a:path extrusionOk="0" h="28795" w="9254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7172018" y="3071105"/>
              <a:ext cx="167058" cy="468473"/>
            </a:xfrm>
            <a:custGeom>
              <a:rect b="b" l="l" r="r" t="t"/>
              <a:pathLst>
                <a:path extrusionOk="0" h="32005" w="11413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0" name="Google Shape;1440;p70"/>
          <p:cNvSpPr txBox="1"/>
          <p:nvPr>
            <p:ph idx="1" type="subTitle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concerns</a:t>
            </a:r>
            <a:endParaRPr/>
          </a:p>
        </p:txBody>
      </p:sp>
      <p:sp>
        <p:nvSpPr>
          <p:cNvPr id="1441" name="Google Shape;1441;p70"/>
          <p:cNvSpPr txBox="1"/>
          <p:nvPr>
            <p:ph idx="6" type="subTitle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Distracting for students </a:t>
            </a:r>
            <a:endParaRPr/>
          </a:p>
        </p:txBody>
      </p:sp>
      <p:sp>
        <p:nvSpPr>
          <p:cNvPr id="1442" name="Google Shape;1442;p70"/>
          <p:cNvSpPr txBox="1"/>
          <p:nvPr>
            <p:ph idx="7" type="subTitle"/>
          </p:nvPr>
        </p:nvSpPr>
        <p:spPr>
          <a:xfrm>
            <a:off x="4571925" y="3721500"/>
            <a:ext cx="1789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Promotes high amounts of screen time</a:t>
            </a:r>
            <a:endParaRPr/>
          </a:p>
        </p:txBody>
      </p:sp>
      <p:sp>
        <p:nvSpPr>
          <p:cNvPr id="1443" name="Google Shape;1443;p70"/>
          <p:cNvSpPr txBox="1"/>
          <p:nvPr>
            <p:ph idx="8" type="subTitle"/>
          </p:nvPr>
        </p:nvSpPr>
        <p:spPr>
          <a:xfrm>
            <a:off x="6508575" y="3682600"/>
            <a:ext cx="166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Inappropriate use of online tools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D"/>
        </a:solidFill>
      </p:bgPr>
    </p:bg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71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can address these concerns</a:t>
            </a:r>
            <a:endParaRPr/>
          </a:p>
        </p:txBody>
      </p:sp>
      <p:sp>
        <p:nvSpPr>
          <p:cNvPr id="1449" name="Google Shape;1449;p71"/>
          <p:cNvSpPr txBox="1"/>
          <p:nvPr>
            <p:ph idx="1" type="body"/>
          </p:nvPr>
        </p:nvSpPr>
        <p:spPr>
          <a:xfrm>
            <a:off x="377875" y="1417250"/>
            <a:ext cx="60639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Parent concerns: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Get parents involved. Send students home with a link so their parents get to try and see how the game works. Allows parents to use and see benefits of online learning tools.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Distraction: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Setting strict technology times. Set specific, non-negotiable, boundaries for students on when where how to use technologies.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Screen time: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Provide even balance. Focus on implementing a mixture of online and hands on learning. Allow for flexibility depending on the day/week.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Inappropriate usage: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Set a no tolerance rule for inappropriate use of tech. A 1 strike rule - if caught once technology privileges are revoked, up to teacher discretion if tech time can be granted back or not.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1450" name="Google Shape;1450;p71"/>
          <p:cNvGrpSpPr/>
          <p:nvPr/>
        </p:nvGrpSpPr>
        <p:grpSpPr>
          <a:xfrm>
            <a:off x="6315963" y="3655731"/>
            <a:ext cx="2571901" cy="1398308"/>
            <a:chOff x="4457303" y="2947545"/>
            <a:chExt cx="3062881" cy="1601544"/>
          </a:xfrm>
        </p:grpSpPr>
        <p:grpSp>
          <p:nvGrpSpPr>
            <p:cNvPr id="1451" name="Google Shape;1451;p71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1452" name="Google Shape;1452;p71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rect b="b" l="l" r="r" t="t"/>
                <a:pathLst>
                  <a:path extrusionOk="0" h="75848" w="3631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71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rect b="b" l="l" r="r" t="t"/>
                <a:pathLst>
                  <a:path extrusionOk="0" h="113729" w="90428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71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rect b="b" l="l" r="r" t="t"/>
                <a:pathLst>
                  <a:path extrusionOk="0" h="89548" w="130543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rgbClr val="ADF7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71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rect b="b" l="l" r="r" t="t"/>
                <a:pathLst>
                  <a:path extrusionOk="0" h="16681" w="17543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rgbClr val="FF91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71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rect b="b" l="l" r="r" t="t"/>
                <a:pathLst>
                  <a:path extrusionOk="0" h="20254" w="19601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71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rect b="b" l="l" r="r" t="t"/>
                <a:pathLst>
                  <a:path extrusionOk="0" h="20673" w="29479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rgbClr val="8BD6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71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rect b="b" l="l" r="r" t="t"/>
                <a:pathLst>
                  <a:path extrusionOk="0" h="11304" w="1356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rgbClr val="ADF7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71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rect b="b" l="l" r="r" t="t"/>
                <a:pathLst>
                  <a:path extrusionOk="0" h="40293" w="71591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rgbClr val="FF91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71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rect b="b" l="l" r="r" t="t"/>
                <a:pathLst>
                  <a:path extrusionOk="0" h="9740" w="10224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71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rect b="b" l="l" r="r" t="t"/>
                <a:pathLst>
                  <a:path extrusionOk="0" h="21941" w="55462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71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rect b="b" l="l" r="r" t="t"/>
                <a:pathLst>
                  <a:path extrusionOk="0" h="11071" w="10529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71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rect b="b" l="l" r="r" t="t"/>
                <a:pathLst>
                  <a:path extrusionOk="0" h="4920" w="5012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71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rect b="b" l="l" r="r" t="t"/>
                <a:pathLst>
                  <a:path extrusionOk="0" h="4111" w="4616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71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rect b="b" l="l" r="r" t="t"/>
                <a:pathLst>
                  <a:path extrusionOk="0" h="25478" w="56703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71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rect b="b" l="l" r="r" t="t"/>
                <a:pathLst>
                  <a:path extrusionOk="0" h="41693" w="80021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71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rect b="b" l="l" r="r" t="t"/>
                <a:pathLst>
                  <a:path extrusionOk="0" h="23490" w="23581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71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rect b="b" l="l" r="r" t="t"/>
                <a:pathLst>
                  <a:path extrusionOk="0" h="21485" w="45163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71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rect b="b" l="l" r="r" t="t"/>
                <a:pathLst>
                  <a:path extrusionOk="0" h="2821" w="6136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71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rect b="b" l="l" r="r" t="t"/>
                <a:pathLst>
                  <a:path extrusionOk="0" h="4124" w="4715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71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rect b="b" l="l" r="r" t="t"/>
                <a:pathLst>
                  <a:path extrusionOk="0" h="5054" w="3379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71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rect b="b" l="l" r="r" t="t"/>
                <a:pathLst>
                  <a:path extrusionOk="0" h="5966" w="258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71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rect b="b" l="l" r="r" t="t"/>
                <a:pathLst>
                  <a:path extrusionOk="0" h="3474" w="4163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71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rect b="b" l="l" r="r" t="t"/>
                <a:pathLst>
                  <a:path extrusionOk="0" h="2376" w="4665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71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rect b="b" l="l" r="r" t="t"/>
                <a:pathLst>
                  <a:path extrusionOk="0" h="17981" w="22651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71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rect b="b" l="l" r="r" t="t"/>
                <a:pathLst>
                  <a:path extrusionOk="0" h="6293" w="7655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71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rect b="b" l="l" r="r" t="t"/>
                <a:pathLst>
                  <a:path extrusionOk="0" h="74329" w="18108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71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rect b="b" l="l" r="r" t="t"/>
                <a:pathLst>
                  <a:path extrusionOk="0" h="76684" w="10163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71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rect b="b" l="l" r="r" t="t"/>
                <a:pathLst>
                  <a:path extrusionOk="0" h="37301" w="6269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71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rect b="b" l="l" r="r" t="t"/>
                <a:pathLst>
                  <a:path extrusionOk="0" h="37449" w="4007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71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rect b="b" l="l" r="r" t="t"/>
                <a:pathLst>
                  <a:path extrusionOk="0" h="70426" w="84813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71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rect b="b" l="l" r="r" t="t"/>
                <a:pathLst>
                  <a:path extrusionOk="0" h="50051" w="8643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71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rect b="b" l="l" r="r" t="t"/>
                <a:pathLst>
                  <a:path extrusionOk="0" h="16093" w="18102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71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rect b="b" l="l" r="r" t="t"/>
                <a:pathLst>
                  <a:path extrusionOk="0" h="15715" w="18187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71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rect b="b" l="l" r="r" t="t"/>
                <a:pathLst>
                  <a:path extrusionOk="0" h="22994" w="23189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71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rect b="b" l="l" r="r" t="t"/>
                <a:pathLst>
                  <a:path extrusionOk="0" h="4833" w="17813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71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rect b="b" l="l" r="r" t="t"/>
                <a:pathLst>
                  <a:path extrusionOk="0" h="16590" w="1997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71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rect b="b" l="l" r="r" t="t"/>
                <a:pathLst>
                  <a:path extrusionOk="0" h="13101" w="15584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71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rect b="b" l="l" r="r" t="t"/>
                <a:pathLst>
                  <a:path extrusionOk="0" h="20305" w="37988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71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rect b="b" l="l" r="r" t="t"/>
                <a:pathLst>
                  <a:path extrusionOk="0" h="49580" w="20764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71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rect b="b" l="l" r="r" t="t"/>
                <a:pathLst>
                  <a:path extrusionOk="0" h="4302" w="1629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71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rect b="b" l="l" r="r" t="t"/>
                <a:pathLst>
                  <a:path extrusionOk="0" h="16778" w="17985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71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rect b="b" l="l" r="r" t="t"/>
                <a:pathLst>
                  <a:path extrusionOk="0" h="30680" w="6635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71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rect b="b" l="l" r="r" t="t"/>
                <a:pathLst>
                  <a:path extrusionOk="0" h="12034" w="27932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71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rect b="b" l="l" r="r" t="t"/>
                <a:pathLst>
                  <a:path extrusionOk="0" h="16272" w="14963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71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rect b="b" l="l" r="r" t="t"/>
                <a:pathLst>
                  <a:path extrusionOk="0" h="13006" w="19211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71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rect b="b" l="l" r="r" t="t"/>
                <a:pathLst>
                  <a:path extrusionOk="0" h="10188" w="19348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71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rect b="b" l="l" r="r" t="t"/>
                <a:pathLst>
                  <a:path extrusionOk="0" h="2550" w="3289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71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rect b="b" l="l" r="r" t="t"/>
                <a:pathLst>
                  <a:path extrusionOk="0" h="2551" w="3289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71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rect b="b" l="l" r="r" t="t"/>
                <a:pathLst>
                  <a:path extrusionOk="0" h="2549" w="3289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71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rect b="b" l="l" r="r" t="t"/>
                <a:pathLst>
                  <a:path extrusionOk="0" h="2549" w="328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71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rect b="b" l="l" r="r" t="t"/>
                <a:pathLst>
                  <a:path extrusionOk="0" h="2551" w="3289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71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rect b="b" l="l" r="r" t="t"/>
                <a:pathLst>
                  <a:path extrusionOk="0" h="2549" w="3289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71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rect b="b" l="l" r="r" t="t"/>
                <a:pathLst>
                  <a:path extrusionOk="0" h="2549" w="328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71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rect b="b" l="l" r="r" t="t"/>
                <a:pathLst>
                  <a:path extrusionOk="0" h="2549" w="329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71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rect b="b" l="l" r="r" t="t"/>
                <a:pathLst>
                  <a:path extrusionOk="0" h="2550" w="3289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71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rect b="b" l="l" r="r" t="t"/>
                <a:pathLst>
                  <a:path extrusionOk="0" h="2551" w="3289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71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rect b="b" l="l" r="r" t="t"/>
                <a:pathLst>
                  <a:path extrusionOk="0" h="2551" w="3289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71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rect b="b" l="l" r="r" t="t"/>
                <a:pathLst>
                  <a:path extrusionOk="0" h="2549" w="328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71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rect b="b" l="l" r="r" t="t"/>
                <a:pathLst>
                  <a:path extrusionOk="0" h="9481" w="8936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71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rect b="b" l="l" r="r" t="t"/>
                <a:pathLst>
                  <a:path extrusionOk="0" h="4078" w="5185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71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rect b="b" l="l" r="r" t="t"/>
                <a:pathLst>
                  <a:path extrusionOk="0" h="9024" w="9616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71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rect b="b" l="l" r="r" t="t"/>
                <a:pathLst>
                  <a:path extrusionOk="0" h="4305" w="4473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71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rect b="b" l="l" r="r" t="t"/>
                <a:pathLst>
                  <a:path extrusionOk="0" h="24206" w="51943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71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rect b="b" l="l" r="r" t="t"/>
                <a:pathLst>
                  <a:path extrusionOk="0" h="21385" w="20528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71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rect b="b" l="l" r="r" t="t"/>
                <a:pathLst>
                  <a:path extrusionOk="0" h="16035" w="52061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71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rect b="b" l="l" r="r" t="t"/>
                <a:pathLst>
                  <a:path extrusionOk="0" h="14099" w="33302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71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rect b="b" l="l" r="r" t="t"/>
                <a:pathLst>
                  <a:path extrusionOk="0" h="21447" w="37994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71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rect b="b" l="l" r="r" t="t"/>
                <a:pathLst>
                  <a:path extrusionOk="0" h="56273" w="1433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71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rect b="b" l="l" r="r" t="t"/>
                <a:pathLst>
                  <a:path extrusionOk="0" h="7553" w="4473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71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rect b="b" l="l" r="r" t="t"/>
                <a:pathLst>
                  <a:path extrusionOk="0" h="7552" w="4473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71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rect b="b" l="l" r="r" t="t"/>
                <a:pathLst>
                  <a:path extrusionOk="0" h="7553" w="4473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71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rect b="b" l="l" r="r" t="t"/>
                <a:pathLst>
                  <a:path extrusionOk="0" h="50365" w="17007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71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rect b="b" l="l" r="r" t="t"/>
                <a:pathLst>
                  <a:path extrusionOk="0" h="58475" w="83846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71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rect b="b" l="l" r="r" t="t"/>
                <a:pathLst>
                  <a:path extrusionOk="0" h="40249" w="2477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71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rect b="b" l="l" r="r" t="t"/>
                <a:pathLst>
                  <a:path extrusionOk="0" h="43152" w="16536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71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rect b="b" l="l" r="r" t="t"/>
                <a:pathLst>
                  <a:path extrusionOk="0" h="14470" w="19885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71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rect b="b" l="l" r="r" t="t"/>
                <a:pathLst>
                  <a:path extrusionOk="0" h="11484" w="20716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71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rect b="b" l="l" r="r" t="t"/>
                <a:pathLst>
                  <a:path extrusionOk="0" h="8026" w="8742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71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rect b="b" l="l" r="r" t="t"/>
                <a:pathLst>
                  <a:path extrusionOk="0" h="8178" w="8192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71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rect b="b" l="l" r="r" t="t"/>
                <a:pathLst>
                  <a:path extrusionOk="0" h="5363" w="5138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71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rect b="b" l="l" r="r" t="t"/>
                <a:pathLst>
                  <a:path extrusionOk="0" h="4104" w="4188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71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rect b="b" l="l" r="r" t="t"/>
                <a:pathLst>
                  <a:path extrusionOk="0" h="72961" w="87986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71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rect b="b" l="l" r="r" t="t"/>
                <a:pathLst>
                  <a:path extrusionOk="0" h="11215" w="1377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71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rect b="b" l="l" r="r" t="t"/>
                <a:pathLst>
                  <a:path extrusionOk="0" h="25188" w="2138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71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rect b="b" l="l" r="r" t="t"/>
                <a:pathLst>
                  <a:path extrusionOk="0" h="11038" w="14436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71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rect b="b" l="l" r="r" t="t"/>
                <a:pathLst>
                  <a:path extrusionOk="0" h="34773" w="9017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71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rect b="b" l="l" r="r" t="t"/>
                <a:pathLst>
                  <a:path extrusionOk="0" h="7543" w="8135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71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rect b="b" l="l" r="r" t="t"/>
                <a:pathLst>
                  <a:path extrusionOk="0" h="6864" w="6926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71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rect b="b" l="l" r="r" t="t"/>
                <a:pathLst>
                  <a:path extrusionOk="0" h="12050" w="14974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71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rect b="b" l="l" r="r" t="t"/>
                <a:pathLst>
                  <a:path extrusionOk="0" h="14622" w="7191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71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rect b="b" l="l" r="r" t="t"/>
                <a:pathLst>
                  <a:path extrusionOk="0" h="12697" w="5742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71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rect b="b" l="l" r="r" t="t"/>
                <a:pathLst>
                  <a:path extrusionOk="0" h="15569" w="636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71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rect b="b" l="l" r="r" t="t"/>
                <a:pathLst>
                  <a:path extrusionOk="0" h="12323" w="3791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71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rect b="b" l="l" r="r" t="t"/>
                <a:pathLst>
                  <a:path extrusionOk="0" h="15661" w="7726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71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rect b="b" l="l" r="r" t="t"/>
                <a:pathLst>
                  <a:path extrusionOk="0" h="9264" w="5994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71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rect b="b" l="l" r="r" t="t"/>
                <a:pathLst>
                  <a:path extrusionOk="0" h="2549" w="3289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71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rect b="b" l="l" r="r" t="t"/>
                <a:pathLst>
                  <a:path extrusionOk="0" h="2551" w="3289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9" name="Google Shape;1549;p71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1550" name="Google Shape;1550;p71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rect b="b" l="l" r="r" t="t"/>
                <a:pathLst>
                  <a:path extrusionOk="0" h="2944" w="2618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71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rect b="b" l="l" r="r" t="t"/>
                <a:pathLst>
                  <a:path extrusionOk="0" h="3147" w="2562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71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rect b="b" l="l" r="r" t="t"/>
                <a:pathLst>
                  <a:path extrusionOk="0" h="2361" w="1936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71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rect b="b" l="l" r="r" t="t"/>
                <a:pathLst>
                  <a:path extrusionOk="0" h="2726" w="2018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71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rect b="b" l="l" r="r" t="t"/>
                <a:pathLst>
                  <a:path extrusionOk="0" h="3086" w="2993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55" name="Google Shape;1555;p71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rect b="b" l="l" r="r" t="t"/>
              <a:pathLst>
                <a:path extrusionOk="0" h="4380" w="7004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6" name="Google Shape;1556;p71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1557" name="Google Shape;1557;p71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rect b="b" l="l" r="r" t="t"/>
                <a:pathLst>
                  <a:path extrusionOk="0" h="2944" w="2618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71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rect b="b" l="l" r="r" t="t"/>
                <a:pathLst>
                  <a:path extrusionOk="0" h="3147" w="2562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71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rect b="b" l="l" r="r" t="t"/>
                <a:pathLst>
                  <a:path extrusionOk="0" h="2361" w="1936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71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rect b="b" l="l" r="r" t="t"/>
                <a:pathLst>
                  <a:path extrusionOk="0" h="2726" w="2018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71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rect b="b" l="l" r="r" t="t"/>
                <a:pathLst>
                  <a:path extrusionOk="0" h="3086" w="2993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2" name="Google Shape;1562;p71"/>
            <p:cNvSpPr/>
            <p:nvPr/>
          </p:nvSpPr>
          <p:spPr>
            <a:xfrm>
              <a:off x="6335839" y="3509482"/>
              <a:ext cx="105358" cy="60218"/>
            </a:xfrm>
            <a:custGeom>
              <a:rect b="b" l="l" r="r" t="t"/>
              <a:pathLst>
                <a:path extrusionOk="0" h="2305" w="4034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3" name="Google Shape;1563;p71"/>
          <p:cNvGrpSpPr/>
          <p:nvPr/>
        </p:nvGrpSpPr>
        <p:grpSpPr>
          <a:xfrm>
            <a:off x="7354622" y="1546641"/>
            <a:ext cx="1078051" cy="1036688"/>
            <a:chOff x="1142423" y="2075513"/>
            <a:chExt cx="1464544" cy="1408352"/>
          </a:xfrm>
        </p:grpSpPr>
        <p:sp>
          <p:nvSpPr>
            <p:cNvPr id="1564" name="Google Shape;1564;p71"/>
            <p:cNvSpPr/>
            <p:nvPr/>
          </p:nvSpPr>
          <p:spPr>
            <a:xfrm>
              <a:off x="1326368" y="2082248"/>
              <a:ext cx="1260672" cy="1381205"/>
            </a:xfrm>
            <a:custGeom>
              <a:rect b="b" l="l" r="r" t="t"/>
              <a:pathLst>
                <a:path extrusionOk="0" h="99672" w="90974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F5B5C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1"/>
            <p:cNvSpPr/>
            <p:nvPr/>
          </p:nvSpPr>
          <p:spPr>
            <a:xfrm>
              <a:off x="1142423" y="2075513"/>
              <a:ext cx="1464544" cy="1408352"/>
            </a:xfrm>
            <a:custGeom>
              <a:rect b="b" l="l" r="r" t="t"/>
              <a:pathLst>
                <a:path extrusionOk="0" h="101631" w="105686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1"/>
            <p:cNvSpPr/>
            <p:nvPr/>
          </p:nvSpPr>
          <p:spPr>
            <a:xfrm>
              <a:off x="1314533" y="2226310"/>
              <a:ext cx="379779" cy="1103487"/>
            </a:xfrm>
            <a:custGeom>
              <a:rect b="b" l="l" r="r" t="t"/>
              <a:pathLst>
                <a:path extrusionOk="0" h="79631" w="27406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1"/>
            <p:cNvSpPr/>
            <p:nvPr/>
          </p:nvSpPr>
          <p:spPr>
            <a:xfrm>
              <a:off x="1503966" y="2963654"/>
              <a:ext cx="538766" cy="506616"/>
            </a:xfrm>
            <a:custGeom>
              <a:rect b="b" l="l" r="r" t="t"/>
              <a:pathLst>
                <a:path extrusionOk="0" h="36559" w="38879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1"/>
            <p:cNvSpPr/>
            <p:nvPr/>
          </p:nvSpPr>
          <p:spPr>
            <a:xfrm>
              <a:off x="1696405" y="2294891"/>
              <a:ext cx="881365" cy="574296"/>
            </a:xfrm>
            <a:custGeom>
              <a:rect b="b" l="l" r="r" t="t"/>
              <a:pathLst>
                <a:path extrusionOk="0" h="41443" w="63602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1"/>
            <p:cNvSpPr/>
            <p:nvPr/>
          </p:nvSpPr>
          <p:spPr>
            <a:xfrm>
              <a:off x="2126597" y="2975170"/>
              <a:ext cx="413300" cy="426769"/>
            </a:xfrm>
            <a:custGeom>
              <a:rect b="b" l="l" r="r" t="t"/>
              <a:pathLst>
                <a:path extrusionOk="0" h="30797" w="29825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0" name="Google Shape;1570;p71"/>
          <p:cNvGrpSpPr/>
          <p:nvPr/>
        </p:nvGrpSpPr>
        <p:grpSpPr>
          <a:xfrm>
            <a:off x="7306669" y="109482"/>
            <a:ext cx="1173962" cy="1957996"/>
            <a:chOff x="3676859" y="1785855"/>
            <a:chExt cx="1447727" cy="2414596"/>
          </a:xfrm>
        </p:grpSpPr>
        <p:grpSp>
          <p:nvGrpSpPr>
            <p:cNvPr id="1571" name="Google Shape;1571;p71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1572" name="Google Shape;1572;p71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rect b="b" l="l" r="r" t="t"/>
                <a:pathLst>
                  <a:path extrusionOk="0" h="71001" w="23481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rgbClr val="ADF7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71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rect b="b" l="l" r="r" t="t"/>
                <a:pathLst>
                  <a:path extrusionOk="0" h="70594" w="78704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rgbClr val="77B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71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rect b="b" l="l" r="r" t="t"/>
                <a:pathLst>
                  <a:path extrusionOk="0" h="37534" w="29895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rgbClr val="FF91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71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rect b="b" l="l" r="r" t="t"/>
                <a:pathLst>
                  <a:path extrusionOk="0" h="16593" w="19061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71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rect b="b" l="l" r="r" t="t"/>
                <a:pathLst>
                  <a:path extrusionOk="0" h="13553" w="8831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71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rect b="b" l="l" r="r" t="t"/>
                <a:pathLst>
                  <a:path extrusionOk="0" h="14213" w="13978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71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rect b="b" l="l" r="r" t="t"/>
                <a:pathLst>
                  <a:path extrusionOk="0" h="11617" w="1252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71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rect b="b" l="l" r="r" t="t"/>
                <a:pathLst>
                  <a:path extrusionOk="0" h="12439" w="13731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71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rect b="b" l="l" r="r" t="t"/>
                <a:pathLst>
                  <a:path extrusionOk="0" h="6" w="8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71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rect b="b" l="l" r="r" t="t"/>
                <a:pathLst>
                  <a:path extrusionOk="0" h="35081" w="24331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71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rect b="b" l="l" r="r" t="t"/>
                <a:pathLst>
                  <a:path extrusionOk="0" h="14163" w="804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71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rect b="b" l="l" r="r" t="t"/>
                <a:pathLst>
                  <a:path extrusionOk="0" h="56718" w="6255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rgbClr val="8BD6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71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rect b="b" l="l" r="r" t="t"/>
                <a:pathLst>
                  <a:path extrusionOk="0" h="21170" w="1015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71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rect b="b" l="l" r="r" t="t"/>
                <a:pathLst>
                  <a:path extrusionOk="0" h="13481" w="12333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71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rect b="b" l="l" r="r" t="t"/>
                <a:pathLst>
                  <a:path extrusionOk="0" h="2107" w="271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71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rect b="b" l="l" r="r" t="t"/>
                <a:pathLst>
                  <a:path extrusionOk="0" h="2109" w="2718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71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rect b="b" l="l" r="r" t="t"/>
                <a:pathLst>
                  <a:path extrusionOk="0" h="2108" w="2717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71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rect b="b" l="l" r="r" t="t"/>
                <a:pathLst>
                  <a:path extrusionOk="0" h="2107" w="2717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71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71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71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71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rect b="b" l="l" r="r" t="t"/>
                <a:pathLst>
                  <a:path extrusionOk="0" h="2108" w="2717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71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rect b="b" l="l" r="r" t="t"/>
                <a:pathLst>
                  <a:path extrusionOk="0" h="2109" w="2719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71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rect b="b" l="l" r="r" t="t"/>
                <a:pathLst>
                  <a:path extrusionOk="0" h="2108" w="271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71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rect b="b" l="l" r="r" t="t"/>
                <a:pathLst>
                  <a:path extrusionOk="0" h="2108" w="2717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71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rect b="b" l="l" r="r" t="t"/>
                <a:pathLst>
                  <a:path extrusionOk="0" h="2108" w="2717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71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71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rect b="b" l="l" r="r" t="t"/>
                <a:pathLst>
                  <a:path extrusionOk="0" h="2107" w="2719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71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71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71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rect b="b" l="l" r="r" t="t"/>
                <a:pathLst>
                  <a:path extrusionOk="0" h="2108" w="2718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71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rect b="b" l="l" r="r" t="t"/>
                <a:pathLst>
                  <a:path extrusionOk="0" h="2108" w="271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71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71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rect b="b" l="l" r="r" t="t"/>
                <a:pathLst>
                  <a:path extrusionOk="0" h="2108" w="2719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71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rect b="b" l="l" r="r" t="t"/>
                <a:pathLst>
                  <a:path extrusionOk="0" h="2108" w="271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71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rect b="b" l="l" r="r" t="t"/>
                <a:pathLst>
                  <a:path extrusionOk="0" h="8867" w="9612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71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rect b="b" l="l" r="r" t="t"/>
                <a:pathLst>
                  <a:path extrusionOk="0" h="3398" w="5004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71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rect b="b" l="l" r="r" t="t"/>
                <a:pathLst>
                  <a:path extrusionOk="0" h="34747" w="42629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71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rect b="b" l="l" r="r" t="t"/>
                <a:pathLst>
                  <a:path extrusionOk="0" h="22392" w="44181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71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rect b="b" l="l" r="r" t="t"/>
                <a:pathLst>
                  <a:path extrusionOk="0" h="23424" w="18961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71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rect b="b" l="l" r="r" t="t"/>
                <a:pathLst>
                  <a:path extrusionOk="0" h="19160" w="20755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71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rect b="b" l="l" r="r" t="t"/>
                <a:pathLst>
                  <a:path extrusionOk="0" h="14666" w="13123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71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rect b="b" l="l" r="r" t="t"/>
                <a:pathLst>
                  <a:path extrusionOk="0" h="60267" w="68387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71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rect b="b" l="l" r="r" t="t"/>
                <a:pathLst>
                  <a:path extrusionOk="0" h="30679" w="21965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71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rect b="b" l="l" r="r" t="t"/>
                <a:pathLst>
                  <a:path extrusionOk="0" h="14599" w="14637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71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rect b="b" l="l" r="r" t="t"/>
                <a:pathLst>
                  <a:path extrusionOk="0" h="35947" w="25234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71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rect b="b" l="l" r="r" t="t"/>
                <a:pathLst>
                  <a:path extrusionOk="0" h="15689" w="9856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71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rect b="b" l="l" r="r" t="t"/>
                <a:pathLst>
                  <a:path extrusionOk="0" h="11826" w="4638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71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rect b="b" l="l" r="r" t="t"/>
                <a:pathLst>
                  <a:path extrusionOk="0" h="20299" w="1859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71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rect b="b" l="l" r="r" t="t"/>
                <a:pathLst>
                  <a:path extrusionOk="0" h="11262" w="14696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71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rect b="b" l="l" r="r" t="t"/>
                <a:pathLst>
                  <a:path extrusionOk="0" h="31010" w="57966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71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rect b="b" l="l" r="r" t="t"/>
                <a:pathLst>
                  <a:path extrusionOk="0" h="71944" w="59726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71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rect b="b" l="l" r="r" t="t"/>
                <a:pathLst>
                  <a:path extrusionOk="0" h="41101" w="31442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71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rect b="b" l="l" r="r" t="t"/>
                <a:pathLst>
                  <a:path extrusionOk="0" h="28587" w="23622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71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rect b="b" l="l" r="r" t="t"/>
                <a:pathLst>
                  <a:path extrusionOk="0" h="28982" w="2495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71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rect b="b" l="l" r="r" t="t"/>
                <a:pathLst>
                  <a:path extrusionOk="0" h="27159" w="19959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71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rect b="b" l="l" r="r" t="t"/>
                <a:pathLst>
                  <a:path extrusionOk="0" h="21419" w="30395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71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rect b="b" l="l" r="r" t="t"/>
                <a:pathLst>
                  <a:path extrusionOk="0" h="20453" w="7158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71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rect b="b" l="l" r="r" t="t"/>
                <a:pathLst>
                  <a:path extrusionOk="0" h="72132" w="2479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71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rect b="b" l="l" r="r" t="t"/>
                <a:pathLst>
                  <a:path extrusionOk="0" h="10314" w="10846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71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rect b="b" l="l" r="r" t="t"/>
                <a:pathLst>
                  <a:path extrusionOk="0" h="112583" w="84819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3" name="Google Shape;1633;p71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1634" name="Google Shape;1634;p71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rect b="b" l="l" r="r" t="t"/>
                <a:pathLst>
                  <a:path extrusionOk="0" h="4380" w="7004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71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rect b="b" l="l" r="r" t="t"/>
                <a:pathLst>
                  <a:path extrusionOk="0" h="2316" w="1943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71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rect b="b" l="l" r="r" t="t"/>
                <a:pathLst>
                  <a:path extrusionOk="0" h="1957" w="2435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71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rect b="b" l="l" r="r" t="t"/>
                <a:pathLst>
                  <a:path extrusionOk="0" h="2479" w="1812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71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rect b="b" l="l" r="r" t="t"/>
                <a:pathLst>
                  <a:path extrusionOk="0" h="3204" w="3281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F91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72"/>
          <p:cNvSpPr txBox="1"/>
          <p:nvPr>
            <p:ph idx="5" type="ctrTitle"/>
          </p:nvPr>
        </p:nvSpPr>
        <p:spPr>
          <a:xfrm>
            <a:off x="311700" y="618575"/>
            <a:ext cx="8520600" cy="9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Benefits For Using technology In Math </a:t>
            </a:r>
            <a:endParaRPr sz="2100"/>
          </a:p>
        </p:txBody>
      </p:sp>
      <p:sp>
        <p:nvSpPr>
          <p:cNvPr id="1644" name="Google Shape;1644;p72"/>
          <p:cNvSpPr/>
          <p:nvPr/>
        </p:nvSpPr>
        <p:spPr>
          <a:xfrm>
            <a:off x="419475" y="662175"/>
            <a:ext cx="8349459" cy="1405214"/>
          </a:xfrm>
          <a:custGeom>
            <a:rect b="b" l="l" r="r" t="t"/>
            <a:pathLst>
              <a:path extrusionOk="0" h="25868" w="72132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645" name="Google Shape;1645;p72"/>
          <p:cNvSpPr txBox="1"/>
          <p:nvPr>
            <p:ph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46" name="Google Shape;1646;p72"/>
          <p:cNvSpPr txBox="1"/>
          <p:nvPr>
            <p:ph idx="2" type="title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47" name="Google Shape;1647;p72"/>
          <p:cNvSpPr txBox="1"/>
          <p:nvPr>
            <p:ph idx="3" type="title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48" name="Google Shape;1648;p72"/>
          <p:cNvSpPr txBox="1"/>
          <p:nvPr>
            <p:ph idx="4" type="title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49" name="Google Shape;1649;p72"/>
          <p:cNvSpPr/>
          <p:nvPr/>
        </p:nvSpPr>
        <p:spPr>
          <a:xfrm>
            <a:off x="1548750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650" name="Google Shape;1650;p72"/>
          <p:cNvSpPr/>
          <p:nvPr/>
        </p:nvSpPr>
        <p:spPr>
          <a:xfrm>
            <a:off x="3337788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651" name="Google Shape;1651;p72"/>
          <p:cNvSpPr/>
          <p:nvPr/>
        </p:nvSpPr>
        <p:spPr>
          <a:xfrm>
            <a:off x="5126813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652" name="Google Shape;1652;p72"/>
          <p:cNvSpPr/>
          <p:nvPr/>
        </p:nvSpPr>
        <p:spPr>
          <a:xfrm>
            <a:off x="6915838" y="229948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grpSp>
        <p:nvGrpSpPr>
          <p:cNvPr id="1653" name="Google Shape;1653;p72"/>
          <p:cNvGrpSpPr/>
          <p:nvPr/>
        </p:nvGrpSpPr>
        <p:grpSpPr>
          <a:xfrm>
            <a:off x="1640125" y="3071100"/>
            <a:ext cx="218918" cy="577215"/>
            <a:chOff x="3270375" y="3436275"/>
            <a:chExt cx="218918" cy="577215"/>
          </a:xfrm>
        </p:grpSpPr>
        <p:sp>
          <p:nvSpPr>
            <p:cNvPr id="1654" name="Google Shape;1654;p72"/>
            <p:cNvSpPr/>
            <p:nvPr/>
          </p:nvSpPr>
          <p:spPr>
            <a:xfrm>
              <a:off x="3270375" y="3436275"/>
              <a:ext cx="218918" cy="577215"/>
            </a:xfrm>
            <a:custGeom>
              <a:rect b="b" l="l" r="r" t="t"/>
              <a:pathLst>
                <a:path extrusionOk="0" h="39434" w="14956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2"/>
            <p:cNvSpPr/>
            <p:nvPr/>
          </p:nvSpPr>
          <p:spPr>
            <a:xfrm>
              <a:off x="3288423" y="3464525"/>
              <a:ext cx="178987" cy="531341"/>
            </a:xfrm>
            <a:custGeom>
              <a:rect b="b" l="l" r="r" t="t"/>
              <a:pathLst>
                <a:path extrusionOk="0" h="36300" w="12228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6" name="Google Shape;1656;p72"/>
          <p:cNvGrpSpPr/>
          <p:nvPr/>
        </p:nvGrpSpPr>
        <p:grpSpPr>
          <a:xfrm>
            <a:off x="3593968" y="3071100"/>
            <a:ext cx="167058" cy="468473"/>
            <a:chOff x="3593968" y="3125480"/>
            <a:chExt cx="167058" cy="468473"/>
          </a:xfrm>
        </p:grpSpPr>
        <p:sp>
          <p:nvSpPr>
            <p:cNvPr id="1657" name="Google Shape;1657;p72"/>
            <p:cNvSpPr/>
            <p:nvPr/>
          </p:nvSpPr>
          <p:spPr>
            <a:xfrm>
              <a:off x="3608224" y="3153086"/>
              <a:ext cx="135455" cy="421487"/>
            </a:xfrm>
            <a:custGeom>
              <a:rect b="b" l="l" r="r" t="t"/>
              <a:pathLst>
                <a:path extrusionOk="0" h="28795" w="9254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2"/>
            <p:cNvSpPr/>
            <p:nvPr/>
          </p:nvSpPr>
          <p:spPr>
            <a:xfrm>
              <a:off x="3593968" y="3125480"/>
              <a:ext cx="167058" cy="468473"/>
            </a:xfrm>
            <a:custGeom>
              <a:rect b="b" l="l" r="r" t="t"/>
              <a:pathLst>
                <a:path extrusionOk="0" h="32005" w="11413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9" name="Google Shape;1659;p72"/>
          <p:cNvGrpSpPr/>
          <p:nvPr/>
        </p:nvGrpSpPr>
        <p:grpSpPr>
          <a:xfrm>
            <a:off x="5349941" y="3071100"/>
            <a:ext cx="233161" cy="539699"/>
            <a:chOff x="5349941" y="3093980"/>
            <a:chExt cx="233161" cy="539699"/>
          </a:xfrm>
        </p:grpSpPr>
        <p:sp>
          <p:nvSpPr>
            <p:cNvPr id="1660" name="Google Shape;1660;p72"/>
            <p:cNvSpPr/>
            <p:nvPr/>
          </p:nvSpPr>
          <p:spPr>
            <a:xfrm>
              <a:off x="5349941" y="3093980"/>
              <a:ext cx="233161" cy="539699"/>
            </a:xfrm>
            <a:custGeom>
              <a:rect b="b" l="l" r="r" t="t"/>
              <a:pathLst>
                <a:path extrusionOk="0" h="36871" w="15929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2"/>
            <p:cNvSpPr/>
            <p:nvPr/>
          </p:nvSpPr>
          <p:spPr>
            <a:xfrm>
              <a:off x="5364681" y="3113155"/>
              <a:ext cx="200841" cy="503998"/>
            </a:xfrm>
            <a:custGeom>
              <a:rect b="b" l="l" r="r" t="t"/>
              <a:pathLst>
                <a:path extrusionOk="0" h="34432" w="13721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2" name="Google Shape;1662;p72"/>
          <p:cNvGrpSpPr/>
          <p:nvPr/>
        </p:nvGrpSpPr>
        <p:grpSpPr>
          <a:xfrm>
            <a:off x="7172018" y="3071100"/>
            <a:ext cx="167058" cy="468473"/>
            <a:chOff x="7172018" y="3071105"/>
            <a:chExt cx="167058" cy="468473"/>
          </a:xfrm>
        </p:grpSpPr>
        <p:sp>
          <p:nvSpPr>
            <p:cNvPr id="1663" name="Google Shape;1663;p72"/>
            <p:cNvSpPr/>
            <p:nvPr/>
          </p:nvSpPr>
          <p:spPr>
            <a:xfrm>
              <a:off x="7186274" y="3098711"/>
              <a:ext cx="135455" cy="421487"/>
            </a:xfrm>
            <a:custGeom>
              <a:rect b="b" l="l" r="r" t="t"/>
              <a:pathLst>
                <a:path extrusionOk="0" h="28795" w="9254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2"/>
            <p:cNvSpPr/>
            <p:nvPr/>
          </p:nvSpPr>
          <p:spPr>
            <a:xfrm>
              <a:off x="7172018" y="3071105"/>
              <a:ext cx="167058" cy="468473"/>
            </a:xfrm>
            <a:custGeom>
              <a:rect b="b" l="l" r="r" t="t"/>
              <a:pathLst>
                <a:path extrusionOk="0" h="32005" w="11413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5" name="Google Shape;1665;p72"/>
          <p:cNvSpPr txBox="1"/>
          <p:nvPr>
            <p:ph idx="1" type="subTitle"/>
          </p:nvPr>
        </p:nvSpPr>
        <p:spPr>
          <a:xfrm>
            <a:off x="1141450" y="3714550"/>
            <a:ext cx="17367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Reinforce learning through games</a:t>
            </a:r>
            <a:endParaRPr/>
          </a:p>
        </p:txBody>
      </p:sp>
      <p:sp>
        <p:nvSpPr>
          <p:cNvPr id="1666" name="Google Shape;1666;p72"/>
          <p:cNvSpPr txBox="1"/>
          <p:nvPr>
            <p:ph idx="6" type="subTitle"/>
          </p:nvPr>
        </p:nvSpPr>
        <p:spPr>
          <a:xfrm>
            <a:off x="2930475" y="3714550"/>
            <a:ext cx="16611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use of manipulatives such as online counters</a:t>
            </a:r>
            <a:endParaRPr/>
          </a:p>
        </p:txBody>
      </p:sp>
      <p:sp>
        <p:nvSpPr>
          <p:cNvPr id="1667" name="Google Shape;1667;p72"/>
          <p:cNvSpPr txBox="1"/>
          <p:nvPr>
            <p:ph idx="7" type="subTitle"/>
          </p:nvPr>
        </p:nvSpPr>
        <p:spPr>
          <a:xfrm>
            <a:off x="4571925" y="3721500"/>
            <a:ext cx="1789200" cy="1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suitable for all learners</a:t>
            </a:r>
            <a:endParaRPr/>
          </a:p>
        </p:txBody>
      </p:sp>
      <p:sp>
        <p:nvSpPr>
          <p:cNvPr id="1668" name="Google Shape;1668;p72"/>
          <p:cNvSpPr txBox="1"/>
          <p:nvPr>
            <p:ph idx="8" type="subTitle"/>
          </p:nvPr>
        </p:nvSpPr>
        <p:spPr>
          <a:xfrm>
            <a:off x="6361125" y="3682600"/>
            <a:ext cx="1992000" cy="1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videos can help reinforce concepts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73"/>
          <p:cNvSpPr/>
          <p:nvPr/>
        </p:nvSpPr>
        <p:spPr>
          <a:xfrm>
            <a:off x="1719775" y="943575"/>
            <a:ext cx="5753100" cy="2567700"/>
          </a:xfrm>
          <a:prstGeom prst="roundRect">
            <a:avLst>
              <a:gd fmla="val 1394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73"/>
          <p:cNvSpPr txBox="1"/>
          <p:nvPr>
            <p:ph idx="1" type="subTitle"/>
          </p:nvPr>
        </p:nvSpPr>
        <p:spPr>
          <a:xfrm>
            <a:off x="1914750" y="1641675"/>
            <a:ext cx="5314500" cy="13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will implement these resources </a:t>
            </a:r>
            <a:endParaRPr/>
          </a:p>
        </p:txBody>
      </p:sp>
      <p:sp>
        <p:nvSpPr>
          <p:cNvPr id="1675" name="Google Shape;1675;p73"/>
          <p:cNvSpPr/>
          <p:nvPr/>
        </p:nvSpPr>
        <p:spPr>
          <a:xfrm rot="5400000">
            <a:off x="3231160" y="-725757"/>
            <a:ext cx="2719813" cy="5876268"/>
          </a:xfrm>
          <a:custGeom>
            <a:rect b="b" l="l" r="r" t="t"/>
            <a:pathLst>
              <a:path extrusionOk="0" h="92137" w="65863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6" name="Google Shape;1676;p73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1677" name="Google Shape;1677;p73"/>
            <p:cNvSpPr/>
            <p:nvPr/>
          </p:nvSpPr>
          <p:spPr>
            <a:xfrm>
              <a:off x="7310663" y="1269842"/>
              <a:ext cx="643583" cy="541095"/>
            </a:xfrm>
            <a:custGeom>
              <a:rect b="b" l="l" r="r" t="t"/>
              <a:pathLst>
                <a:path extrusionOk="0" h="16351" w="19448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3"/>
            <p:cNvSpPr/>
            <p:nvPr/>
          </p:nvSpPr>
          <p:spPr>
            <a:xfrm>
              <a:off x="7305997" y="1358960"/>
              <a:ext cx="373581" cy="455948"/>
            </a:xfrm>
            <a:custGeom>
              <a:rect b="b" l="l" r="r" t="t"/>
              <a:pathLst>
                <a:path extrusionOk="0" h="13778" w="11289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3"/>
            <p:cNvSpPr/>
            <p:nvPr/>
          </p:nvSpPr>
          <p:spPr>
            <a:xfrm>
              <a:off x="7675144" y="1298997"/>
              <a:ext cx="242403" cy="384568"/>
            </a:xfrm>
            <a:custGeom>
              <a:rect b="b" l="l" r="r" t="t"/>
              <a:pathLst>
                <a:path extrusionOk="0" h="11621" w="7325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3"/>
            <p:cNvSpPr/>
            <p:nvPr/>
          </p:nvSpPr>
          <p:spPr>
            <a:xfrm>
              <a:off x="7281641" y="1136546"/>
              <a:ext cx="892968" cy="986057"/>
            </a:xfrm>
            <a:custGeom>
              <a:rect b="b" l="l" r="r" t="t"/>
              <a:pathLst>
                <a:path extrusionOk="0" h="29797" w="26984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1" name="Google Shape;1681;p73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1682" name="Google Shape;1682;p73"/>
            <p:cNvSpPr/>
            <p:nvPr/>
          </p:nvSpPr>
          <p:spPr>
            <a:xfrm>
              <a:off x="36336" y="2283499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3"/>
            <p:cNvSpPr/>
            <p:nvPr/>
          </p:nvSpPr>
          <p:spPr>
            <a:xfrm>
              <a:off x="-75881" y="22836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8" name="Google Shape;1688;p74"/>
          <p:cNvGrpSpPr/>
          <p:nvPr/>
        </p:nvGrpSpPr>
        <p:grpSpPr>
          <a:xfrm>
            <a:off x="1146625" y="2025923"/>
            <a:ext cx="1901098" cy="2324526"/>
            <a:chOff x="1146625" y="2025923"/>
            <a:chExt cx="1901098" cy="2324526"/>
          </a:xfrm>
        </p:grpSpPr>
        <p:sp>
          <p:nvSpPr>
            <p:cNvPr id="1689" name="Google Shape;1689;p74"/>
            <p:cNvSpPr/>
            <p:nvPr/>
          </p:nvSpPr>
          <p:spPr>
            <a:xfrm>
              <a:off x="1146625" y="2025923"/>
              <a:ext cx="1901098" cy="2324526"/>
            </a:xfrm>
            <a:custGeom>
              <a:rect b="b" l="l" r="r" t="t"/>
              <a:pathLst>
                <a:path extrusionOk="0" h="81334" w="5603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4"/>
            <p:cNvSpPr/>
            <p:nvPr/>
          </p:nvSpPr>
          <p:spPr>
            <a:xfrm>
              <a:off x="1218626" y="2064079"/>
              <a:ext cx="1713838" cy="473513"/>
            </a:xfrm>
            <a:custGeom>
              <a:rect b="b" l="l" r="r" t="t"/>
              <a:pathLst>
                <a:path extrusionOk="0" h="16568" w="50511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1" name="Google Shape;1691;p74"/>
          <p:cNvGrpSpPr/>
          <p:nvPr/>
        </p:nvGrpSpPr>
        <p:grpSpPr>
          <a:xfrm>
            <a:off x="3621446" y="2026000"/>
            <a:ext cx="1901098" cy="2324526"/>
            <a:chOff x="3621450" y="2025923"/>
            <a:chExt cx="1901098" cy="2324526"/>
          </a:xfrm>
        </p:grpSpPr>
        <p:sp>
          <p:nvSpPr>
            <p:cNvPr id="1692" name="Google Shape;1692;p74"/>
            <p:cNvSpPr/>
            <p:nvPr/>
          </p:nvSpPr>
          <p:spPr>
            <a:xfrm>
              <a:off x="3621450" y="2025923"/>
              <a:ext cx="1901098" cy="2324526"/>
            </a:xfrm>
            <a:custGeom>
              <a:rect b="b" l="l" r="r" t="t"/>
              <a:pathLst>
                <a:path extrusionOk="0" h="81334" w="5603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4"/>
            <p:cNvSpPr/>
            <p:nvPr/>
          </p:nvSpPr>
          <p:spPr>
            <a:xfrm>
              <a:off x="3693451" y="2064079"/>
              <a:ext cx="1713838" cy="473513"/>
            </a:xfrm>
            <a:custGeom>
              <a:rect b="b" l="l" r="r" t="t"/>
              <a:pathLst>
                <a:path extrusionOk="0" h="16568" w="50511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74"/>
          <p:cNvGrpSpPr/>
          <p:nvPr/>
        </p:nvGrpSpPr>
        <p:grpSpPr>
          <a:xfrm>
            <a:off x="6096275" y="2025923"/>
            <a:ext cx="1901098" cy="2324526"/>
            <a:chOff x="6096275" y="2025923"/>
            <a:chExt cx="1901098" cy="2324526"/>
          </a:xfrm>
        </p:grpSpPr>
        <p:sp>
          <p:nvSpPr>
            <p:cNvPr id="1695" name="Google Shape;1695;p74"/>
            <p:cNvSpPr/>
            <p:nvPr/>
          </p:nvSpPr>
          <p:spPr>
            <a:xfrm>
              <a:off x="6096275" y="2025923"/>
              <a:ext cx="1901098" cy="2324526"/>
            </a:xfrm>
            <a:custGeom>
              <a:rect b="b" l="l" r="r" t="t"/>
              <a:pathLst>
                <a:path extrusionOk="0" h="81334" w="5603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4"/>
            <p:cNvSpPr/>
            <p:nvPr/>
          </p:nvSpPr>
          <p:spPr>
            <a:xfrm>
              <a:off x="6168276" y="2064079"/>
              <a:ext cx="1713838" cy="473513"/>
            </a:xfrm>
            <a:custGeom>
              <a:rect b="b" l="l" r="r" t="t"/>
              <a:pathLst>
                <a:path extrusionOk="0" h="16568" w="50511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7" name="Google Shape;1697;p74"/>
          <p:cNvSpPr txBox="1"/>
          <p:nvPr>
            <p:ph idx="1" type="subTitle"/>
          </p:nvPr>
        </p:nvSpPr>
        <p:spPr>
          <a:xfrm>
            <a:off x="1248925" y="2590300"/>
            <a:ext cx="1696500" cy="1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Students can use tech during free time blocks. For math specifically, online math games can only be done once assignments are completed.  </a:t>
            </a:r>
            <a:endParaRPr/>
          </a:p>
        </p:txBody>
      </p:sp>
      <p:sp>
        <p:nvSpPr>
          <p:cNvPr id="1698" name="Google Shape;1698;p74"/>
          <p:cNvSpPr txBox="1"/>
          <p:nvPr>
            <p:ph idx="2" type="subTitle"/>
          </p:nvPr>
        </p:nvSpPr>
        <p:spPr>
          <a:xfrm>
            <a:off x="3723750" y="2596925"/>
            <a:ext cx="1696500" cy="15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kids more accustomed to the idea of technology, ensure it is casually introduced at the start of the year. This way students know what to expect.</a:t>
            </a:r>
            <a:endParaRPr/>
          </a:p>
        </p:txBody>
      </p:sp>
      <p:sp>
        <p:nvSpPr>
          <p:cNvPr id="1699" name="Google Shape;1699;p74"/>
          <p:cNvSpPr txBox="1"/>
          <p:nvPr>
            <p:ph idx="3" type="subTitle"/>
          </p:nvPr>
        </p:nvSpPr>
        <p:spPr>
          <a:xfrm>
            <a:off x="6198575" y="2510825"/>
            <a:ext cx="1696500" cy="19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of assigning homework, provide kids with a link to try at home. Many students struggle with math so providing learning games creates a low stress learning environment</a:t>
            </a:r>
            <a:endParaRPr/>
          </a:p>
        </p:txBody>
      </p:sp>
      <p:sp>
        <p:nvSpPr>
          <p:cNvPr id="1700" name="Google Shape;1700;p74"/>
          <p:cNvSpPr txBox="1"/>
          <p:nvPr>
            <p:ph idx="6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tech in our class will look like</a:t>
            </a:r>
            <a:endParaRPr/>
          </a:p>
        </p:txBody>
      </p:sp>
      <p:sp>
        <p:nvSpPr>
          <p:cNvPr id="1701" name="Google Shape;1701;p74"/>
          <p:cNvSpPr txBox="1"/>
          <p:nvPr>
            <p:ph type="ctrTitle"/>
          </p:nvPr>
        </p:nvSpPr>
        <p:spPr>
          <a:xfrm>
            <a:off x="1350138" y="18640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Designated tech time </a:t>
            </a:r>
            <a:endParaRPr/>
          </a:p>
        </p:txBody>
      </p:sp>
      <p:sp>
        <p:nvSpPr>
          <p:cNvPr id="1702" name="Google Shape;1702;p74"/>
          <p:cNvSpPr txBox="1"/>
          <p:nvPr>
            <p:ph idx="4" type="ctrTitle"/>
          </p:nvPr>
        </p:nvSpPr>
        <p:spPr>
          <a:xfrm>
            <a:off x="3723750" y="1950125"/>
            <a:ext cx="15900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Integrated at beginning of the year</a:t>
            </a:r>
            <a:endParaRPr sz="1000"/>
          </a:p>
        </p:txBody>
      </p:sp>
      <p:sp>
        <p:nvSpPr>
          <p:cNvPr id="1703" name="Google Shape;1703;p74"/>
          <p:cNvSpPr txBox="1"/>
          <p:nvPr>
            <p:ph idx="5" type="ctrTitle"/>
          </p:nvPr>
        </p:nvSpPr>
        <p:spPr>
          <a:xfrm>
            <a:off x="5885824" y="1864025"/>
            <a:ext cx="2322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Promote low-stress learning </a:t>
            </a:r>
            <a:endParaRPr sz="1200"/>
          </a:p>
        </p:txBody>
      </p:sp>
      <p:grpSp>
        <p:nvGrpSpPr>
          <p:cNvPr id="1704" name="Google Shape;1704;p74"/>
          <p:cNvGrpSpPr/>
          <p:nvPr/>
        </p:nvGrpSpPr>
        <p:grpSpPr>
          <a:xfrm>
            <a:off x="79761" y="-9"/>
            <a:ext cx="1368863" cy="1943692"/>
            <a:chOff x="2475306" y="2531490"/>
            <a:chExt cx="1411927" cy="1922354"/>
          </a:xfrm>
        </p:grpSpPr>
        <p:grpSp>
          <p:nvGrpSpPr>
            <p:cNvPr id="1705" name="Google Shape;1705;p74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706" name="Google Shape;1706;p74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rect b="b" l="l" r="r" t="t"/>
                <a:pathLst>
                  <a:path extrusionOk="0" h="59714" w="71711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F91BE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74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rect b="b" l="l" r="r" t="t"/>
                <a:pathLst>
                  <a:path extrusionOk="0" h="8585" w="87753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F91BE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74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rect b="b" l="l" r="r" t="t"/>
                <a:pathLst>
                  <a:path extrusionOk="0" h="53960" w="77151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ADF7B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74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rect b="b" l="l" r="r" t="t"/>
                <a:pathLst>
                  <a:path extrusionOk="0" h="9052" w="89124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74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rect b="b" l="l" r="r" t="t"/>
                <a:pathLst>
                  <a:path extrusionOk="0" h="11546" w="807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74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rect b="b" l="l" r="r" t="t"/>
                <a:pathLst>
                  <a:path extrusionOk="0" h="809" w="62187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74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rect b="b" l="l" r="r" t="t"/>
                <a:pathLst>
                  <a:path extrusionOk="0" h="53961" w="808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74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rect b="b" l="l" r="r" t="t"/>
                <a:pathLst>
                  <a:path extrusionOk="0" h="807" w="22519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74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rect b="b" l="l" r="r" t="t"/>
                <a:pathLst>
                  <a:path extrusionOk="0" h="808" w="11376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74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rect b="b" l="l" r="r" t="t"/>
                <a:pathLst>
                  <a:path extrusionOk="0" h="807" w="17349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74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rect b="b" l="l" r="r" t="t"/>
                <a:pathLst>
                  <a:path extrusionOk="0" h="808" w="5402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74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rect b="b" l="l" r="r" t="t"/>
                <a:pathLst>
                  <a:path extrusionOk="0" h="809" w="26877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74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rect b="b" l="l" r="r" t="t"/>
                <a:pathLst>
                  <a:path extrusionOk="0" h="807" w="4592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74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rect b="b" l="l" r="r" t="t"/>
                <a:pathLst>
                  <a:path extrusionOk="0" h="31131" w="9884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74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rect b="b" l="l" r="r" t="t"/>
                <a:pathLst>
                  <a:path extrusionOk="0" h="4150" w="3404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E681AA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74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rect b="b" l="l" r="r" t="t"/>
                <a:pathLst>
                  <a:path extrusionOk="0" h="8749" w="18046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E681AA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74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rect b="b" l="l" r="r" t="t"/>
                <a:pathLst>
                  <a:path extrusionOk="0" h="13486" w="24757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74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rect b="b" l="l" r="r" t="t"/>
                <a:pathLst>
                  <a:path extrusionOk="0" h="41800" w="34255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74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rect b="b" l="l" r="r" t="t"/>
                <a:pathLst>
                  <a:path extrusionOk="0" h="7973" w="13307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74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rect b="b" l="l" r="r" t="t"/>
                <a:pathLst>
                  <a:path extrusionOk="0" h="4601" w="7178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74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rect b="b" l="l" r="r" t="t"/>
                <a:pathLst>
                  <a:path extrusionOk="0" h="11775" w="19978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74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rect b="b" l="l" r="r" t="t"/>
                <a:pathLst>
                  <a:path extrusionOk="0" h="1115" w="24614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74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rect b="b" l="l" r="r" t="t"/>
                <a:pathLst>
                  <a:path extrusionOk="0" h="16304" w="25719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74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rect b="b" l="l" r="r" t="t"/>
                <a:pathLst>
                  <a:path extrusionOk="0" h="4485" w="461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74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rect b="b" l="l" r="r" t="t"/>
                <a:pathLst>
                  <a:path extrusionOk="0" h="810" w="23889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74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rect b="b" l="l" r="r" t="t"/>
                <a:pathLst>
                  <a:path extrusionOk="0" h="2235" w="809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74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rect b="b" l="l" r="r" t="t"/>
                <a:pathLst>
                  <a:path extrusionOk="0" h="2071" w="81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74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rect b="b" l="l" r="r" t="t"/>
                <a:pathLst>
                  <a:path extrusionOk="0" h="2232" w="807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74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rect b="b" l="l" r="r" t="t"/>
                <a:pathLst>
                  <a:path extrusionOk="0" h="2315" w="81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74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rect b="b" l="l" r="r" t="t"/>
                <a:pathLst>
                  <a:path extrusionOk="0" h="2315" w="809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74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rect b="b" l="l" r="r" t="t"/>
                <a:pathLst>
                  <a:path extrusionOk="0" h="807" w="17755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74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rect b="b" l="l" r="r" t="t"/>
                <a:pathLst>
                  <a:path extrusionOk="0" h="36180" w="16002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74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rect b="b" l="l" r="r" t="t"/>
                <a:pathLst>
                  <a:path extrusionOk="0" h="32269" w="10811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74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rect b="b" l="l" r="r" t="t"/>
                <a:pathLst>
                  <a:path extrusionOk="0" h="4010" w="808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74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rect b="b" l="l" r="r" t="t"/>
                <a:pathLst>
                  <a:path extrusionOk="0" h="9653" w="18459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74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rect b="b" l="l" r="r" t="t"/>
                <a:pathLst>
                  <a:path extrusionOk="0" h="31223" w="35717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74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rect b="b" l="l" r="r" t="t"/>
                <a:pathLst>
                  <a:path extrusionOk="0" h="5003" w="5083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74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rect b="b" l="l" r="r" t="t"/>
                <a:pathLst>
                  <a:path extrusionOk="0" h="2638" w="2635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74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rect b="b" l="l" r="r" t="t"/>
                <a:pathLst>
                  <a:path extrusionOk="0" h="6141" w="5712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74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rect b="b" l="l" r="r" t="t"/>
                <a:pathLst>
                  <a:path extrusionOk="0" h="2676" w="291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74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rect b="b" l="l" r="r" t="t"/>
                <a:pathLst>
                  <a:path extrusionOk="0" h="21343" w="36837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74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rect b="b" l="l" r="r" t="t"/>
                <a:pathLst>
                  <a:path extrusionOk="0" h="12231" w="6257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74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rect b="b" l="l" r="r" t="t"/>
                <a:pathLst>
                  <a:path extrusionOk="0" h="17314" w="36042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74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rect b="b" l="l" r="r" t="t"/>
                <a:pathLst>
                  <a:path extrusionOk="0" h="9058" w="11315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74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rect b="b" l="l" r="r" t="t"/>
                <a:pathLst>
                  <a:path extrusionOk="0" h="10417" w="9763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74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rect b="b" l="l" r="r" t="t"/>
                <a:pathLst>
                  <a:path extrusionOk="0" h="10218" w="9848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74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rect b="b" l="l" r="r" t="t"/>
                <a:pathLst>
                  <a:path extrusionOk="0" h="31468" w="38326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74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rect b="b" l="l" r="r" t="t"/>
                <a:pathLst>
                  <a:path extrusionOk="0" h="42308" w="39295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74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rect b="b" l="l" r="r" t="t"/>
                <a:pathLst>
                  <a:path extrusionOk="0" h="12236" w="12465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74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rect b="b" l="l" r="r" t="t"/>
                <a:pathLst>
                  <a:path extrusionOk="0" h="11529" w="1433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74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rect b="b" l="l" r="r" t="t"/>
                <a:pathLst>
                  <a:path extrusionOk="0" h="2906" w="10681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74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rect b="b" l="l" r="r" t="t"/>
                <a:pathLst>
                  <a:path extrusionOk="0" h="12496" w="12573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74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rect b="b" l="l" r="r" t="t"/>
                <a:pathLst>
                  <a:path extrusionOk="0" h="11523" w="2333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74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rect b="b" l="l" r="r" t="t"/>
                <a:pathLst>
                  <a:path extrusionOk="0" h="807" w="104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74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rect b="b" l="l" r="r" t="t"/>
                <a:pathLst>
                  <a:path extrusionOk="0" h="809" w="1042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74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rect b="b" l="l" r="r" t="t"/>
                <a:pathLst>
                  <a:path extrusionOk="0" h="810" w="1039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74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rect b="b" l="l" r="r" t="t"/>
                <a:pathLst>
                  <a:path extrusionOk="0" h="808" w="1041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74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rect b="b" l="l" r="r" t="t"/>
                <a:pathLst>
                  <a:path extrusionOk="0" h="808" w="1043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74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rect b="b" l="l" r="r" t="t"/>
                <a:pathLst>
                  <a:path extrusionOk="0" h="808" w="1042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74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rect b="b" l="l" r="r" t="t"/>
                <a:pathLst>
                  <a:path extrusionOk="0" h="809" w="1039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74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rect b="b" l="l" r="r" t="t"/>
                <a:pathLst>
                  <a:path extrusionOk="0" h="808" w="104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74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rect b="b" l="l" r="r" t="t"/>
                <a:pathLst>
                  <a:path extrusionOk="0" h="810" w="1041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74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rect b="b" l="l" r="r" t="t"/>
                <a:pathLst>
                  <a:path extrusionOk="0" h="808" w="1043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74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rect b="b" l="l" r="r" t="t"/>
                <a:pathLst>
                  <a:path extrusionOk="0" h="810" w="1041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74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rect b="b" l="l" r="r" t="t"/>
                <a:pathLst>
                  <a:path extrusionOk="0" h="807" w="1041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74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rect b="b" l="l" r="r" t="t"/>
                <a:pathLst>
                  <a:path extrusionOk="0" h="808" w="104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74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rect b="b" l="l" r="r" t="t"/>
                <a:pathLst>
                  <a:path extrusionOk="0" h="809" w="1041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74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rect b="b" l="l" r="r" t="t"/>
                <a:pathLst>
                  <a:path extrusionOk="0" h="807" w="1041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74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rect b="b" l="l" r="r" t="t"/>
                <a:pathLst>
                  <a:path extrusionOk="0" h="808" w="1041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74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rect b="b" l="l" r="r" t="t"/>
                <a:pathLst>
                  <a:path extrusionOk="0" h="810" w="1042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74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rect b="b" l="l" r="r" t="t"/>
                <a:pathLst>
                  <a:path extrusionOk="0" h="810" w="104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F5B5C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7" name="Google Shape;1777;p74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778" name="Google Shape;1778;p74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rect b="b" l="l" r="r" t="t"/>
                <a:pathLst>
                  <a:path extrusionOk="0" h="2944" w="2618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74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rect b="b" l="l" r="r" t="t"/>
                <a:pathLst>
                  <a:path extrusionOk="0" h="3147" w="2562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74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rect b="b" l="l" r="r" t="t"/>
                <a:pathLst>
                  <a:path extrusionOk="0" h="2361" w="1936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74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rect b="b" l="l" r="r" t="t"/>
                <a:pathLst>
                  <a:path extrusionOk="0" h="2726" w="2018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74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rect b="b" l="l" r="r" t="t"/>
                <a:pathLst>
                  <a:path extrusionOk="0" h="3086" w="2993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E68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3" name="Google Shape;1783;p74"/>
            <p:cNvSpPr/>
            <p:nvPr/>
          </p:nvSpPr>
          <p:spPr>
            <a:xfrm>
              <a:off x="3191748" y="2987199"/>
              <a:ext cx="94224" cy="53856"/>
            </a:xfrm>
            <a:custGeom>
              <a:rect b="b" l="l" r="r" t="t"/>
              <a:pathLst>
                <a:path extrusionOk="0" h="2305" w="4034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74"/>
          <p:cNvGrpSpPr/>
          <p:nvPr/>
        </p:nvGrpSpPr>
        <p:grpSpPr>
          <a:xfrm>
            <a:off x="7941388" y="59125"/>
            <a:ext cx="1163036" cy="2020994"/>
            <a:chOff x="2205175" y="238100"/>
            <a:chExt cx="3235150" cy="5238450"/>
          </a:xfrm>
        </p:grpSpPr>
        <p:sp>
          <p:nvSpPr>
            <p:cNvPr id="1785" name="Google Shape;1785;p74"/>
            <p:cNvSpPr/>
            <p:nvPr/>
          </p:nvSpPr>
          <p:spPr>
            <a:xfrm>
              <a:off x="4482625" y="2965050"/>
              <a:ext cx="467725" cy="338575"/>
            </a:xfrm>
            <a:custGeom>
              <a:rect b="b" l="l" r="r" t="t"/>
              <a:pathLst>
                <a:path extrusionOk="0" h="13543" w="18709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4"/>
            <p:cNvSpPr/>
            <p:nvPr/>
          </p:nvSpPr>
          <p:spPr>
            <a:xfrm>
              <a:off x="4498450" y="1139125"/>
              <a:ext cx="136800" cy="267250"/>
            </a:xfrm>
            <a:custGeom>
              <a:rect b="b" l="l" r="r" t="t"/>
              <a:pathLst>
                <a:path extrusionOk="0" h="10690" w="5472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rgbClr val="ADF7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4"/>
            <p:cNvSpPr/>
            <p:nvPr/>
          </p:nvSpPr>
          <p:spPr>
            <a:xfrm>
              <a:off x="3895825" y="2586325"/>
              <a:ext cx="385875" cy="312775"/>
            </a:xfrm>
            <a:custGeom>
              <a:rect b="b" l="l" r="r" t="t"/>
              <a:pathLst>
                <a:path extrusionOk="0" h="12511" w="15435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4"/>
            <p:cNvSpPr/>
            <p:nvPr/>
          </p:nvSpPr>
          <p:spPr>
            <a:xfrm>
              <a:off x="3819500" y="2885000"/>
              <a:ext cx="102050" cy="76750"/>
            </a:xfrm>
            <a:custGeom>
              <a:rect b="b" l="l" r="r" t="t"/>
              <a:pathLst>
                <a:path extrusionOk="0" h="3070" w="4082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4"/>
            <p:cNvSpPr/>
            <p:nvPr/>
          </p:nvSpPr>
          <p:spPr>
            <a:xfrm>
              <a:off x="2871100" y="1849225"/>
              <a:ext cx="1077600" cy="1849025"/>
            </a:xfrm>
            <a:custGeom>
              <a:rect b="b" l="l" r="r" t="t"/>
              <a:pathLst>
                <a:path extrusionOk="0" h="73961" w="43104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4"/>
            <p:cNvSpPr/>
            <p:nvPr/>
          </p:nvSpPr>
          <p:spPr>
            <a:xfrm>
              <a:off x="4358850" y="3455150"/>
              <a:ext cx="942725" cy="277675"/>
            </a:xfrm>
            <a:custGeom>
              <a:rect b="b" l="l" r="r" t="t"/>
              <a:pathLst>
                <a:path extrusionOk="0" h="11107" w="37709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4"/>
            <p:cNvSpPr/>
            <p:nvPr/>
          </p:nvSpPr>
          <p:spPr>
            <a:xfrm>
              <a:off x="4381300" y="3274125"/>
              <a:ext cx="943300" cy="383525"/>
            </a:xfrm>
            <a:custGeom>
              <a:rect b="b" l="l" r="r" t="t"/>
              <a:pathLst>
                <a:path extrusionOk="0" h="15341" w="37732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4"/>
            <p:cNvSpPr/>
            <p:nvPr/>
          </p:nvSpPr>
          <p:spPr>
            <a:xfrm>
              <a:off x="2299625" y="3610050"/>
              <a:ext cx="2023800" cy="425925"/>
            </a:xfrm>
            <a:custGeom>
              <a:rect b="b" l="l" r="r" t="t"/>
              <a:pathLst>
                <a:path extrusionOk="0" h="17037" w="80952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rgbClr val="ADF7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4"/>
            <p:cNvSpPr/>
            <p:nvPr/>
          </p:nvSpPr>
          <p:spPr>
            <a:xfrm>
              <a:off x="3842500" y="3256825"/>
              <a:ext cx="505550" cy="462425"/>
            </a:xfrm>
            <a:custGeom>
              <a:rect b="b" l="l" r="r" t="t"/>
              <a:pathLst>
                <a:path extrusionOk="0" h="18497" w="20222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rgbClr val="F5B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4"/>
            <p:cNvSpPr/>
            <p:nvPr/>
          </p:nvSpPr>
          <p:spPr>
            <a:xfrm>
              <a:off x="3208875" y="3429225"/>
              <a:ext cx="1057150" cy="421650"/>
            </a:xfrm>
            <a:custGeom>
              <a:rect b="b" l="l" r="r" t="t"/>
              <a:pathLst>
                <a:path extrusionOk="0" h="16866" w="42286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4"/>
            <p:cNvSpPr/>
            <p:nvPr/>
          </p:nvSpPr>
          <p:spPr>
            <a:xfrm>
              <a:off x="3508275" y="2910025"/>
              <a:ext cx="952500" cy="334700"/>
            </a:xfrm>
            <a:custGeom>
              <a:rect b="b" l="l" r="r" t="t"/>
              <a:pathLst>
                <a:path extrusionOk="0" h="13388" w="3810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4"/>
            <p:cNvSpPr/>
            <p:nvPr/>
          </p:nvSpPr>
          <p:spPr>
            <a:xfrm>
              <a:off x="3924325" y="3262875"/>
              <a:ext cx="433150" cy="359950"/>
            </a:xfrm>
            <a:custGeom>
              <a:rect b="b" l="l" r="r" t="t"/>
              <a:pathLst>
                <a:path extrusionOk="0" h="14398" w="17326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4"/>
            <p:cNvSpPr/>
            <p:nvPr/>
          </p:nvSpPr>
          <p:spPr>
            <a:xfrm>
              <a:off x="2639225" y="3700375"/>
              <a:ext cx="1205325" cy="258175"/>
            </a:xfrm>
            <a:custGeom>
              <a:rect b="b" l="l" r="r" t="t"/>
              <a:pathLst>
                <a:path extrusionOk="0" h="10327" w="48213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rgbClr val="77B6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4"/>
            <p:cNvSpPr/>
            <p:nvPr/>
          </p:nvSpPr>
          <p:spPr>
            <a:xfrm>
              <a:off x="2971200" y="268850"/>
              <a:ext cx="2078700" cy="1142525"/>
            </a:xfrm>
            <a:custGeom>
              <a:rect b="b" l="l" r="r" t="t"/>
              <a:pathLst>
                <a:path extrusionOk="0" h="45701" w="83148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rgbClr val="ADF7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4"/>
            <p:cNvSpPr/>
            <p:nvPr/>
          </p:nvSpPr>
          <p:spPr>
            <a:xfrm>
              <a:off x="2892175" y="4605175"/>
              <a:ext cx="174000" cy="200450"/>
            </a:xfrm>
            <a:custGeom>
              <a:rect b="b" l="l" r="r" t="t"/>
              <a:pathLst>
                <a:path extrusionOk="0" h="8018" w="696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rgbClr val="FF91BE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4"/>
            <p:cNvSpPr/>
            <p:nvPr/>
          </p:nvSpPr>
          <p:spPr>
            <a:xfrm>
              <a:off x="4002700" y="4081900"/>
              <a:ext cx="543925" cy="983050"/>
            </a:xfrm>
            <a:custGeom>
              <a:rect b="b" l="l" r="r" t="t"/>
              <a:pathLst>
                <a:path extrusionOk="0" h="39322" w="21757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4"/>
            <p:cNvSpPr/>
            <p:nvPr/>
          </p:nvSpPr>
          <p:spPr>
            <a:xfrm>
              <a:off x="2238200" y="4012050"/>
              <a:ext cx="1546525" cy="1422525"/>
            </a:xfrm>
            <a:custGeom>
              <a:rect b="b" l="l" r="r" t="t"/>
              <a:pathLst>
                <a:path extrusionOk="0" h="56901" w="61861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rgbClr val="ADF7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4"/>
            <p:cNvSpPr/>
            <p:nvPr/>
          </p:nvSpPr>
          <p:spPr>
            <a:xfrm>
              <a:off x="3781475" y="3720025"/>
              <a:ext cx="935750" cy="1698350"/>
            </a:xfrm>
            <a:custGeom>
              <a:rect b="b" l="l" r="r" t="t"/>
              <a:pathLst>
                <a:path extrusionOk="0" h="67934" w="3743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rgbClr val="ADF7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4"/>
            <p:cNvSpPr/>
            <p:nvPr/>
          </p:nvSpPr>
          <p:spPr>
            <a:xfrm>
              <a:off x="4563950" y="3623975"/>
              <a:ext cx="472850" cy="597375"/>
            </a:xfrm>
            <a:custGeom>
              <a:rect b="b" l="l" r="r" t="t"/>
              <a:pathLst>
                <a:path extrusionOk="0" h="23895" w="18914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4"/>
            <p:cNvSpPr/>
            <p:nvPr/>
          </p:nvSpPr>
          <p:spPr>
            <a:xfrm>
              <a:off x="2517100" y="4302500"/>
              <a:ext cx="926525" cy="888450"/>
            </a:xfrm>
            <a:custGeom>
              <a:rect b="b" l="l" r="r" t="t"/>
              <a:pathLst>
                <a:path extrusionOk="0" h="35538" w="37061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4"/>
            <p:cNvSpPr/>
            <p:nvPr/>
          </p:nvSpPr>
          <p:spPr>
            <a:xfrm>
              <a:off x="2329075" y="4160550"/>
              <a:ext cx="1312575" cy="1178925"/>
            </a:xfrm>
            <a:custGeom>
              <a:rect b="b" l="l" r="r" t="t"/>
              <a:pathLst>
                <a:path extrusionOk="0" h="47157" w="52503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4"/>
            <p:cNvSpPr/>
            <p:nvPr/>
          </p:nvSpPr>
          <p:spPr>
            <a:xfrm>
              <a:off x="2483675" y="4279625"/>
              <a:ext cx="1000450" cy="942475"/>
            </a:xfrm>
            <a:custGeom>
              <a:rect b="b" l="l" r="r" t="t"/>
              <a:pathLst>
                <a:path extrusionOk="0" h="37699" w="40018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4"/>
            <p:cNvSpPr/>
            <p:nvPr/>
          </p:nvSpPr>
          <p:spPr>
            <a:xfrm>
              <a:off x="3971550" y="4043025"/>
              <a:ext cx="639375" cy="1068600"/>
            </a:xfrm>
            <a:custGeom>
              <a:rect b="b" l="l" r="r" t="t"/>
              <a:pathLst>
                <a:path extrusionOk="0" h="42744" w="25575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4"/>
            <p:cNvSpPr/>
            <p:nvPr/>
          </p:nvSpPr>
          <p:spPr>
            <a:xfrm>
              <a:off x="4094650" y="4163325"/>
              <a:ext cx="328375" cy="328250"/>
            </a:xfrm>
            <a:custGeom>
              <a:rect b="b" l="l" r="r" t="t"/>
              <a:pathLst>
                <a:path extrusionOk="0" h="13130" w="13135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4"/>
            <p:cNvSpPr/>
            <p:nvPr/>
          </p:nvSpPr>
          <p:spPr>
            <a:xfrm>
              <a:off x="4104950" y="4600925"/>
              <a:ext cx="294250" cy="338675"/>
            </a:xfrm>
            <a:custGeom>
              <a:rect b="b" l="l" r="r" t="t"/>
              <a:pathLst>
                <a:path extrusionOk="0" h="13547" w="1177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4"/>
            <p:cNvSpPr/>
            <p:nvPr/>
          </p:nvSpPr>
          <p:spPr>
            <a:xfrm>
              <a:off x="4890650" y="3199725"/>
              <a:ext cx="44925" cy="18550"/>
            </a:xfrm>
            <a:custGeom>
              <a:rect b="b" l="l" r="r" t="t"/>
              <a:pathLst>
                <a:path extrusionOk="0" h="742" w="1797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4"/>
            <p:cNvSpPr/>
            <p:nvPr/>
          </p:nvSpPr>
          <p:spPr>
            <a:xfrm>
              <a:off x="2205175" y="238100"/>
              <a:ext cx="3235150" cy="5238450"/>
            </a:xfrm>
            <a:custGeom>
              <a:rect b="b" l="l" r="r" t="t"/>
              <a:pathLst>
                <a:path extrusionOk="0" h="209538" w="129406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2" name="Google Shape;1812;p74"/>
          <p:cNvGrpSpPr/>
          <p:nvPr/>
        </p:nvGrpSpPr>
        <p:grpSpPr>
          <a:xfrm flipH="1" rot="903609">
            <a:off x="8375867" y="442220"/>
            <a:ext cx="340261" cy="254744"/>
            <a:chOff x="1285325" y="2237436"/>
            <a:chExt cx="342015" cy="240626"/>
          </a:xfrm>
        </p:grpSpPr>
        <p:sp>
          <p:nvSpPr>
            <p:cNvPr id="1813" name="Google Shape;1813;p74"/>
            <p:cNvSpPr/>
            <p:nvPr/>
          </p:nvSpPr>
          <p:spPr>
            <a:xfrm>
              <a:off x="1532756" y="2328680"/>
              <a:ext cx="94585" cy="96664"/>
            </a:xfrm>
            <a:custGeom>
              <a:rect b="b" l="l" r="r" t="t"/>
              <a:pathLst>
                <a:path extrusionOk="0" h="3440" w="3366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4"/>
            <p:cNvSpPr/>
            <p:nvPr/>
          </p:nvSpPr>
          <p:spPr>
            <a:xfrm>
              <a:off x="1455505" y="2245163"/>
              <a:ext cx="56565" cy="73060"/>
            </a:xfrm>
            <a:custGeom>
              <a:rect b="b" l="l" r="r" t="t"/>
              <a:pathLst>
                <a:path extrusionOk="0" h="2600" w="2013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4"/>
            <p:cNvSpPr/>
            <p:nvPr/>
          </p:nvSpPr>
          <p:spPr>
            <a:xfrm>
              <a:off x="1335345" y="2401490"/>
              <a:ext cx="127911" cy="76572"/>
            </a:xfrm>
            <a:custGeom>
              <a:rect b="b" l="l" r="r" t="t"/>
              <a:pathLst>
                <a:path extrusionOk="0" h="2725" w="4552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4"/>
            <p:cNvSpPr/>
            <p:nvPr/>
          </p:nvSpPr>
          <p:spPr>
            <a:xfrm>
              <a:off x="1329387" y="2316512"/>
              <a:ext cx="53980" cy="67918"/>
            </a:xfrm>
            <a:custGeom>
              <a:rect b="b" l="l" r="r" t="t"/>
              <a:pathLst>
                <a:path extrusionOk="0" h="2417" w="1921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4"/>
            <p:cNvSpPr/>
            <p:nvPr/>
          </p:nvSpPr>
          <p:spPr>
            <a:xfrm>
              <a:off x="1285325" y="2237436"/>
              <a:ext cx="55301" cy="68789"/>
            </a:xfrm>
            <a:custGeom>
              <a:rect b="b" l="l" r="r" t="t"/>
              <a:pathLst>
                <a:path extrusionOk="0" h="2448" w="196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75"/>
          <p:cNvSpPr txBox="1"/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823" name="Google Shape;1823;p75"/>
          <p:cNvGrpSpPr/>
          <p:nvPr/>
        </p:nvGrpSpPr>
        <p:grpSpPr>
          <a:xfrm>
            <a:off x="4752300" y="853075"/>
            <a:ext cx="3477736" cy="3727292"/>
            <a:chOff x="4752300" y="853075"/>
            <a:chExt cx="3477736" cy="3727292"/>
          </a:xfrm>
        </p:grpSpPr>
        <p:sp>
          <p:nvSpPr>
            <p:cNvPr id="1824" name="Google Shape;1824;p75"/>
            <p:cNvSpPr/>
            <p:nvPr/>
          </p:nvSpPr>
          <p:spPr>
            <a:xfrm>
              <a:off x="6060460" y="2524656"/>
              <a:ext cx="660081" cy="425397"/>
            </a:xfrm>
            <a:custGeom>
              <a:rect b="b" l="l" r="r" t="t"/>
              <a:pathLst>
                <a:path extrusionOk="0" h="10584" w="16423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5"/>
            <p:cNvSpPr/>
            <p:nvPr/>
          </p:nvSpPr>
          <p:spPr>
            <a:xfrm>
              <a:off x="6358330" y="2087679"/>
              <a:ext cx="353171" cy="382874"/>
            </a:xfrm>
            <a:custGeom>
              <a:rect b="b" l="l" r="r" t="t"/>
              <a:pathLst>
                <a:path extrusionOk="0" h="9526" w="8787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5"/>
            <p:cNvSpPr/>
            <p:nvPr/>
          </p:nvSpPr>
          <p:spPr>
            <a:xfrm>
              <a:off x="6623081" y="2036634"/>
              <a:ext cx="216517" cy="180866"/>
            </a:xfrm>
            <a:custGeom>
              <a:rect b="b" l="l" r="r" t="t"/>
              <a:pathLst>
                <a:path extrusionOk="0" h="4500" w="5387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5"/>
            <p:cNvSpPr/>
            <p:nvPr/>
          </p:nvSpPr>
          <p:spPr>
            <a:xfrm>
              <a:off x="6109978" y="2033660"/>
              <a:ext cx="218366" cy="276967"/>
            </a:xfrm>
            <a:custGeom>
              <a:rect b="b" l="l" r="r" t="t"/>
              <a:pathLst>
                <a:path extrusionOk="0" h="6891" w="5433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5"/>
            <p:cNvSpPr/>
            <p:nvPr/>
          </p:nvSpPr>
          <p:spPr>
            <a:xfrm>
              <a:off x="4880114" y="2466175"/>
              <a:ext cx="291476" cy="125561"/>
            </a:xfrm>
            <a:custGeom>
              <a:rect b="b" l="l" r="r" t="t"/>
              <a:pathLst>
                <a:path extrusionOk="0" h="3124" w="7252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5"/>
            <p:cNvSpPr/>
            <p:nvPr/>
          </p:nvSpPr>
          <p:spPr>
            <a:xfrm>
              <a:off x="4795749" y="2546601"/>
              <a:ext cx="384321" cy="243968"/>
            </a:xfrm>
            <a:custGeom>
              <a:rect b="b" l="l" r="r" t="t"/>
              <a:pathLst>
                <a:path extrusionOk="0" h="6070" w="9562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5"/>
            <p:cNvSpPr/>
            <p:nvPr/>
          </p:nvSpPr>
          <p:spPr>
            <a:xfrm>
              <a:off x="5019181" y="2641095"/>
              <a:ext cx="412013" cy="267521"/>
            </a:xfrm>
            <a:custGeom>
              <a:rect b="b" l="l" r="r" t="t"/>
              <a:pathLst>
                <a:path extrusionOk="0" h="6656" w="10251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5"/>
            <p:cNvSpPr/>
            <p:nvPr/>
          </p:nvSpPr>
          <p:spPr>
            <a:xfrm>
              <a:off x="5119061" y="2450138"/>
              <a:ext cx="315592" cy="192241"/>
            </a:xfrm>
            <a:custGeom>
              <a:rect b="b" l="l" r="r" t="t"/>
              <a:pathLst>
                <a:path extrusionOk="0" h="4783" w="7852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5"/>
            <p:cNvSpPr/>
            <p:nvPr/>
          </p:nvSpPr>
          <p:spPr>
            <a:xfrm>
              <a:off x="5402622" y="2482453"/>
              <a:ext cx="224033" cy="197707"/>
            </a:xfrm>
            <a:custGeom>
              <a:rect b="b" l="l" r="r" t="t"/>
              <a:pathLst>
                <a:path extrusionOk="0" h="4919" w="5574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5"/>
            <p:cNvSpPr/>
            <p:nvPr/>
          </p:nvSpPr>
          <p:spPr>
            <a:xfrm>
              <a:off x="5245869" y="2684543"/>
              <a:ext cx="355905" cy="249676"/>
            </a:xfrm>
            <a:custGeom>
              <a:rect b="b" l="l" r="r" t="t"/>
              <a:pathLst>
                <a:path extrusionOk="0" h="6212" w="8855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5"/>
            <p:cNvSpPr/>
            <p:nvPr/>
          </p:nvSpPr>
          <p:spPr>
            <a:xfrm>
              <a:off x="5455837" y="2726102"/>
              <a:ext cx="436450" cy="208117"/>
            </a:xfrm>
            <a:custGeom>
              <a:rect b="b" l="l" r="r" t="t"/>
              <a:pathLst>
                <a:path extrusionOk="0" h="5178" w="10859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5"/>
            <p:cNvSpPr/>
            <p:nvPr/>
          </p:nvSpPr>
          <p:spPr>
            <a:xfrm>
              <a:off x="5595267" y="2552108"/>
              <a:ext cx="249877" cy="189950"/>
            </a:xfrm>
            <a:custGeom>
              <a:rect b="b" l="l" r="r" t="t"/>
              <a:pathLst>
                <a:path extrusionOk="0" h="4726" w="6217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5"/>
            <p:cNvSpPr/>
            <p:nvPr/>
          </p:nvSpPr>
          <p:spPr>
            <a:xfrm>
              <a:off x="4752300" y="853075"/>
              <a:ext cx="3477736" cy="3727292"/>
            </a:xfrm>
            <a:custGeom>
              <a:rect b="b" l="l" r="r" t="t"/>
              <a:pathLst>
                <a:path extrusionOk="0" h="92736" w="86527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5"/>
            <p:cNvSpPr/>
            <p:nvPr/>
          </p:nvSpPr>
          <p:spPr>
            <a:xfrm>
              <a:off x="6086867" y="2875459"/>
              <a:ext cx="1798172" cy="1020447"/>
            </a:xfrm>
            <a:custGeom>
              <a:rect b="b" l="l" r="r" t="t"/>
              <a:pathLst>
                <a:path extrusionOk="0" h="25389" w="44739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5"/>
            <p:cNvSpPr/>
            <p:nvPr/>
          </p:nvSpPr>
          <p:spPr>
            <a:xfrm>
              <a:off x="6334777" y="1096523"/>
              <a:ext cx="705378" cy="310085"/>
            </a:xfrm>
            <a:custGeom>
              <a:rect b="b" l="l" r="r" t="t"/>
              <a:pathLst>
                <a:path extrusionOk="0" h="7715" w="1755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5"/>
            <p:cNvSpPr/>
            <p:nvPr/>
          </p:nvSpPr>
          <p:spPr>
            <a:xfrm>
              <a:off x="6089921" y="969031"/>
              <a:ext cx="950472" cy="535244"/>
            </a:xfrm>
            <a:custGeom>
              <a:rect b="b" l="l" r="r" t="t"/>
              <a:pathLst>
                <a:path extrusionOk="0" h="13317" w="23648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5"/>
            <p:cNvSpPr/>
            <p:nvPr/>
          </p:nvSpPr>
          <p:spPr>
            <a:xfrm>
              <a:off x="6025090" y="887279"/>
              <a:ext cx="981220" cy="488942"/>
            </a:xfrm>
            <a:custGeom>
              <a:rect b="b" l="l" r="r" t="t"/>
              <a:pathLst>
                <a:path extrusionOk="0" h="12165" w="24413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5"/>
            <p:cNvSpPr/>
            <p:nvPr/>
          </p:nvSpPr>
          <p:spPr>
            <a:xfrm>
              <a:off x="6866610" y="1580767"/>
              <a:ext cx="121462" cy="137941"/>
            </a:xfrm>
            <a:custGeom>
              <a:rect b="b" l="l" r="r" t="t"/>
              <a:pathLst>
                <a:path extrusionOk="0" h="3432" w="3022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5"/>
            <p:cNvSpPr/>
            <p:nvPr/>
          </p:nvSpPr>
          <p:spPr>
            <a:xfrm>
              <a:off x="5287268" y="3041054"/>
              <a:ext cx="1673294" cy="1500064"/>
            </a:xfrm>
            <a:custGeom>
              <a:rect b="b" l="l" r="r" t="t"/>
              <a:pathLst>
                <a:path extrusionOk="0" h="37322" w="41632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5"/>
            <p:cNvSpPr/>
            <p:nvPr/>
          </p:nvSpPr>
          <p:spPr>
            <a:xfrm>
              <a:off x="6794785" y="1424939"/>
              <a:ext cx="81832" cy="122105"/>
            </a:xfrm>
            <a:custGeom>
              <a:rect b="b" l="l" r="r" t="t"/>
              <a:pathLst>
                <a:path extrusionOk="0" h="3038" w="2036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5"/>
            <p:cNvSpPr/>
            <p:nvPr/>
          </p:nvSpPr>
          <p:spPr>
            <a:xfrm>
              <a:off x="6647558" y="1750461"/>
              <a:ext cx="175239" cy="120055"/>
            </a:xfrm>
            <a:custGeom>
              <a:rect b="b" l="l" r="r" t="t"/>
              <a:pathLst>
                <a:path extrusionOk="0" h="2987" w="436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5"/>
            <p:cNvSpPr/>
            <p:nvPr/>
          </p:nvSpPr>
          <p:spPr>
            <a:xfrm>
              <a:off x="6729391" y="3957170"/>
              <a:ext cx="77210" cy="134484"/>
            </a:xfrm>
            <a:custGeom>
              <a:rect b="b" l="l" r="r" t="t"/>
              <a:pathLst>
                <a:path extrusionOk="0" h="3346" w="1921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5"/>
            <p:cNvSpPr/>
            <p:nvPr/>
          </p:nvSpPr>
          <p:spPr>
            <a:xfrm>
              <a:off x="6685500" y="1586755"/>
              <a:ext cx="93448" cy="122105"/>
            </a:xfrm>
            <a:custGeom>
              <a:rect b="b" l="l" r="r" t="t"/>
              <a:pathLst>
                <a:path extrusionOk="0" h="3038" w="2325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5"/>
            <p:cNvSpPr/>
            <p:nvPr/>
          </p:nvSpPr>
          <p:spPr>
            <a:xfrm>
              <a:off x="6592454" y="4203471"/>
              <a:ext cx="98472" cy="122386"/>
            </a:xfrm>
            <a:custGeom>
              <a:rect b="b" l="l" r="r" t="t"/>
              <a:pathLst>
                <a:path extrusionOk="0" h="3045" w="245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5"/>
            <p:cNvSpPr/>
            <p:nvPr/>
          </p:nvSpPr>
          <p:spPr>
            <a:xfrm>
              <a:off x="6619745" y="3960305"/>
              <a:ext cx="68568" cy="123110"/>
            </a:xfrm>
            <a:custGeom>
              <a:rect b="b" l="l" r="r" t="t"/>
              <a:pathLst>
                <a:path extrusionOk="0" h="3063" w="1706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5"/>
            <p:cNvSpPr/>
            <p:nvPr/>
          </p:nvSpPr>
          <p:spPr>
            <a:xfrm>
              <a:off x="6610339" y="2287518"/>
              <a:ext cx="43006" cy="80666"/>
            </a:xfrm>
            <a:custGeom>
              <a:rect b="b" l="l" r="r" t="t"/>
              <a:pathLst>
                <a:path extrusionOk="0" h="2007" w="107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5"/>
            <p:cNvSpPr/>
            <p:nvPr/>
          </p:nvSpPr>
          <p:spPr>
            <a:xfrm>
              <a:off x="6562992" y="2685467"/>
              <a:ext cx="44573" cy="81470"/>
            </a:xfrm>
            <a:custGeom>
              <a:rect b="b" l="l" r="r" t="t"/>
              <a:pathLst>
                <a:path extrusionOk="0" h="2027" w="1109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5"/>
            <p:cNvSpPr/>
            <p:nvPr/>
          </p:nvSpPr>
          <p:spPr>
            <a:xfrm>
              <a:off x="6548643" y="2372245"/>
              <a:ext cx="47186" cy="69935"/>
            </a:xfrm>
            <a:custGeom>
              <a:rect b="b" l="l" r="r" t="t"/>
              <a:pathLst>
                <a:path extrusionOk="0" h="1740" w="1174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5"/>
            <p:cNvSpPr/>
            <p:nvPr/>
          </p:nvSpPr>
          <p:spPr>
            <a:xfrm>
              <a:off x="6519021" y="2166658"/>
              <a:ext cx="49397" cy="79862"/>
            </a:xfrm>
            <a:custGeom>
              <a:rect b="b" l="l" r="r" t="t"/>
              <a:pathLst>
                <a:path extrusionOk="0" h="1987" w="1229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5"/>
            <p:cNvSpPr/>
            <p:nvPr/>
          </p:nvSpPr>
          <p:spPr>
            <a:xfrm>
              <a:off x="6449166" y="1511112"/>
              <a:ext cx="111494" cy="137338"/>
            </a:xfrm>
            <a:custGeom>
              <a:rect b="b" l="l" r="r" t="t"/>
              <a:pathLst>
                <a:path extrusionOk="0" h="3417" w="2774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5"/>
            <p:cNvSpPr/>
            <p:nvPr/>
          </p:nvSpPr>
          <p:spPr>
            <a:xfrm>
              <a:off x="6407526" y="1701667"/>
              <a:ext cx="132675" cy="129983"/>
            </a:xfrm>
            <a:custGeom>
              <a:rect b="b" l="l" r="r" t="t"/>
              <a:pathLst>
                <a:path extrusionOk="0" h="3234" w="3301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5"/>
            <p:cNvSpPr/>
            <p:nvPr/>
          </p:nvSpPr>
          <p:spPr>
            <a:xfrm>
              <a:off x="6479029" y="2283659"/>
              <a:ext cx="46463" cy="84806"/>
            </a:xfrm>
            <a:custGeom>
              <a:rect b="b" l="l" r="r" t="t"/>
              <a:pathLst>
                <a:path extrusionOk="0" h="2110" w="1156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5"/>
            <p:cNvSpPr/>
            <p:nvPr/>
          </p:nvSpPr>
          <p:spPr>
            <a:xfrm>
              <a:off x="6468700" y="2775339"/>
              <a:ext cx="42765" cy="114669"/>
            </a:xfrm>
            <a:custGeom>
              <a:rect b="b" l="l" r="r" t="t"/>
              <a:pathLst>
                <a:path extrusionOk="0" h="2853" w="1064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5"/>
            <p:cNvSpPr/>
            <p:nvPr/>
          </p:nvSpPr>
          <p:spPr>
            <a:xfrm>
              <a:off x="6410701" y="2177470"/>
              <a:ext cx="39268" cy="77692"/>
            </a:xfrm>
            <a:custGeom>
              <a:rect b="b" l="l" r="r" t="t"/>
              <a:pathLst>
                <a:path extrusionOk="0" h="1933" w="977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5"/>
            <p:cNvSpPr/>
            <p:nvPr/>
          </p:nvSpPr>
          <p:spPr>
            <a:xfrm>
              <a:off x="6364640" y="2643627"/>
              <a:ext cx="41479" cy="104742"/>
            </a:xfrm>
            <a:custGeom>
              <a:rect b="b" l="l" r="r" t="t"/>
              <a:pathLst>
                <a:path extrusionOk="0" h="2606" w="1032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5"/>
            <p:cNvSpPr/>
            <p:nvPr/>
          </p:nvSpPr>
          <p:spPr>
            <a:xfrm>
              <a:off x="6161224" y="1403436"/>
              <a:ext cx="201405" cy="323389"/>
            </a:xfrm>
            <a:custGeom>
              <a:rect b="b" l="l" r="r" t="t"/>
              <a:pathLst>
                <a:path extrusionOk="0" h="8046" w="5011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5"/>
            <p:cNvSpPr/>
            <p:nvPr/>
          </p:nvSpPr>
          <p:spPr>
            <a:xfrm>
              <a:off x="6253265" y="2785829"/>
              <a:ext cx="42082" cy="97909"/>
            </a:xfrm>
            <a:custGeom>
              <a:rect b="b" l="l" r="r" t="t"/>
              <a:pathLst>
                <a:path extrusionOk="0" h="2436" w="1047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5"/>
            <p:cNvSpPr/>
            <p:nvPr/>
          </p:nvSpPr>
          <p:spPr>
            <a:xfrm>
              <a:off x="6188675" y="2600178"/>
              <a:ext cx="54742" cy="117764"/>
            </a:xfrm>
            <a:custGeom>
              <a:rect b="b" l="l" r="r" t="t"/>
              <a:pathLst>
                <a:path extrusionOk="0" h="2930" w="1362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5"/>
            <p:cNvSpPr/>
            <p:nvPr/>
          </p:nvSpPr>
          <p:spPr>
            <a:xfrm>
              <a:off x="6111505" y="2794109"/>
              <a:ext cx="57274" cy="76768"/>
            </a:xfrm>
            <a:custGeom>
              <a:rect b="b" l="l" r="r" t="t"/>
              <a:pathLst>
                <a:path extrusionOk="0" h="1910" w="1425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5"/>
            <p:cNvSpPr/>
            <p:nvPr/>
          </p:nvSpPr>
          <p:spPr>
            <a:xfrm>
              <a:off x="5450331" y="3254156"/>
              <a:ext cx="122145" cy="169371"/>
            </a:xfrm>
            <a:custGeom>
              <a:rect b="b" l="l" r="r" t="t"/>
              <a:pathLst>
                <a:path extrusionOk="0" h="4214" w="3039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5"/>
            <p:cNvSpPr/>
            <p:nvPr/>
          </p:nvSpPr>
          <p:spPr>
            <a:xfrm>
              <a:off x="5490484" y="3384301"/>
              <a:ext cx="73512" cy="238904"/>
            </a:xfrm>
            <a:custGeom>
              <a:rect b="b" l="l" r="r" t="t"/>
              <a:pathLst>
                <a:path extrusionOk="0" h="5944" w="1829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5"/>
            <p:cNvSpPr/>
            <p:nvPr/>
          </p:nvSpPr>
          <p:spPr>
            <a:xfrm>
              <a:off x="5396312" y="3501182"/>
              <a:ext cx="55667" cy="225721"/>
            </a:xfrm>
            <a:custGeom>
              <a:rect b="b" l="l" r="r" t="t"/>
              <a:pathLst>
                <a:path extrusionOk="0" h="5616" w="1385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62"/>
          <p:cNvSpPr txBox="1"/>
          <p:nvPr>
            <p:ph type="ctrTitle"/>
          </p:nvPr>
        </p:nvSpPr>
        <p:spPr>
          <a:xfrm>
            <a:off x="3312600" y="1278850"/>
            <a:ext cx="25188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Approach Our Inquiry Question</a:t>
            </a:r>
            <a:endParaRPr/>
          </a:p>
        </p:txBody>
      </p:sp>
      <p:grpSp>
        <p:nvGrpSpPr>
          <p:cNvPr id="1171" name="Google Shape;1171;p62"/>
          <p:cNvGrpSpPr/>
          <p:nvPr/>
        </p:nvGrpSpPr>
        <p:grpSpPr>
          <a:xfrm>
            <a:off x="6550488" y="2469313"/>
            <a:ext cx="1089202" cy="357272"/>
            <a:chOff x="6550488" y="2469313"/>
            <a:chExt cx="1089202" cy="357272"/>
          </a:xfrm>
        </p:grpSpPr>
        <p:sp>
          <p:nvSpPr>
            <p:cNvPr id="1172" name="Google Shape;1172;p62"/>
            <p:cNvSpPr/>
            <p:nvPr/>
          </p:nvSpPr>
          <p:spPr>
            <a:xfrm>
              <a:off x="6550488" y="2469313"/>
              <a:ext cx="1089202" cy="357272"/>
            </a:xfrm>
            <a:custGeom>
              <a:rect b="b" l="l" r="r" t="t"/>
              <a:pathLst>
                <a:path extrusionOk="0" h="19203" w="46231"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62"/>
            <p:cNvSpPr/>
            <p:nvPr/>
          </p:nvSpPr>
          <p:spPr>
            <a:xfrm>
              <a:off x="6550488" y="2469313"/>
              <a:ext cx="1089202" cy="357272"/>
            </a:xfrm>
            <a:custGeom>
              <a:rect b="b" l="l" r="r" t="t"/>
              <a:pathLst>
                <a:path extrusionOk="0" h="19203" w="46231">
                  <a:moveTo>
                    <a:pt x="15818" y="1484"/>
                  </a:moveTo>
                  <a:cubicBezTo>
                    <a:pt x="16163" y="1484"/>
                    <a:pt x="16509" y="1495"/>
                    <a:pt x="16856" y="1521"/>
                  </a:cubicBezTo>
                  <a:cubicBezTo>
                    <a:pt x="17915" y="1598"/>
                    <a:pt x="18973" y="1559"/>
                    <a:pt x="20037" y="1685"/>
                  </a:cubicBezTo>
                  <a:cubicBezTo>
                    <a:pt x="20125" y="1696"/>
                    <a:pt x="20212" y="1700"/>
                    <a:pt x="20301" y="1700"/>
                  </a:cubicBezTo>
                  <a:cubicBezTo>
                    <a:pt x="20801" y="1700"/>
                    <a:pt x="21315" y="1559"/>
                    <a:pt x="21830" y="1559"/>
                  </a:cubicBezTo>
                  <a:cubicBezTo>
                    <a:pt x="22003" y="1559"/>
                    <a:pt x="22176" y="1575"/>
                    <a:pt x="22349" y="1617"/>
                  </a:cubicBezTo>
                  <a:cubicBezTo>
                    <a:pt x="22642" y="1689"/>
                    <a:pt x="22935" y="1713"/>
                    <a:pt x="23228" y="1713"/>
                  </a:cubicBezTo>
                  <a:cubicBezTo>
                    <a:pt x="23813" y="1713"/>
                    <a:pt x="24398" y="1618"/>
                    <a:pt x="24986" y="1618"/>
                  </a:cubicBezTo>
                  <a:cubicBezTo>
                    <a:pt x="25103" y="1618"/>
                    <a:pt x="25221" y="1622"/>
                    <a:pt x="25339" y="1631"/>
                  </a:cubicBezTo>
                  <a:cubicBezTo>
                    <a:pt x="25456" y="1640"/>
                    <a:pt x="25574" y="1644"/>
                    <a:pt x="25692" y="1644"/>
                  </a:cubicBezTo>
                  <a:cubicBezTo>
                    <a:pt x="26141" y="1644"/>
                    <a:pt x="26597" y="1591"/>
                    <a:pt x="27053" y="1591"/>
                  </a:cubicBezTo>
                  <a:cubicBezTo>
                    <a:pt x="27294" y="1591"/>
                    <a:pt x="27535" y="1606"/>
                    <a:pt x="27775" y="1651"/>
                  </a:cubicBezTo>
                  <a:cubicBezTo>
                    <a:pt x="28289" y="1747"/>
                    <a:pt x="28803" y="1775"/>
                    <a:pt x="29318" y="1775"/>
                  </a:cubicBezTo>
                  <a:cubicBezTo>
                    <a:pt x="30014" y="1775"/>
                    <a:pt x="30711" y="1724"/>
                    <a:pt x="31407" y="1724"/>
                  </a:cubicBezTo>
                  <a:cubicBezTo>
                    <a:pt x="31523" y="1724"/>
                    <a:pt x="31638" y="1726"/>
                    <a:pt x="31754" y="1729"/>
                  </a:cubicBezTo>
                  <a:cubicBezTo>
                    <a:pt x="32663" y="1755"/>
                    <a:pt x="33566" y="1901"/>
                    <a:pt x="34481" y="1901"/>
                  </a:cubicBezTo>
                  <a:cubicBezTo>
                    <a:pt x="34678" y="1901"/>
                    <a:pt x="34876" y="1895"/>
                    <a:pt x="35074" y="1878"/>
                  </a:cubicBezTo>
                  <a:cubicBezTo>
                    <a:pt x="35207" y="1868"/>
                    <a:pt x="35340" y="1863"/>
                    <a:pt x="35473" y="1863"/>
                  </a:cubicBezTo>
                  <a:cubicBezTo>
                    <a:pt x="36282" y="1863"/>
                    <a:pt x="37107" y="2045"/>
                    <a:pt x="37924" y="2264"/>
                  </a:cubicBezTo>
                  <a:cubicBezTo>
                    <a:pt x="38377" y="2385"/>
                    <a:pt x="38856" y="2626"/>
                    <a:pt x="39359" y="2626"/>
                  </a:cubicBezTo>
                  <a:cubicBezTo>
                    <a:pt x="39560" y="2626"/>
                    <a:pt x="39765" y="2588"/>
                    <a:pt x="39974" y="2488"/>
                  </a:cubicBezTo>
                  <a:cubicBezTo>
                    <a:pt x="40118" y="2419"/>
                    <a:pt x="40265" y="2393"/>
                    <a:pt x="40414" y="2393"/>
                  </a:cubicBezTo>
                  <a:cubicBezTo>
                    <a:pt x="40846" y="2393"/>
                    <a:pt x="41292" y="2619"/>
                    <a:pt x="41713" y="2693"/>
                  </a:cubicBezTo>
                  <a:cubicBezTo>
                    <a:pt x="42449" y="2824"/>
                    <a:pt x="43260" y="2896"/>
                    <a:pt x="43915" y="3277"/>
                  </a:cubicBezTo>
                  <a:cubicBezTo>
                    <a:pt x="44425" y="3575"/>
                    <a:pt x="44804" y="4364"/>
                    <a:pt x="44993" y="5153"/>
                  </a:cubicBezTo>
                  <a:cubicBezTo>
                    <a:pt x="45209" y="6055"/>
                    <a:pt x="44979" y="6971"/>
                    <a:pt x="44937" y="7852"/>
                  </a:cubicBezTo>
                  <a:cubicBezTo>
                    <a:pt x="44853" y="9666"/>
                    <a:pt x="44580" y="11495"/>
                    <a:pt x="44187" y="13248"/>
                  </a:cubicBezTo>
                  <a:cubicBezTo>
                    <a:pt x="43916" y="14457"/>
                    <a:pt x="43330" y="15432"/>
                    <a:pt x="42200" y="15938"/>
                  </a:cubicBezTo>
                  <a:cubicBezTo>
                    <a:pt x="41363" y="16313"/>
                    <a:pt x="40447" y="16408"/>
                    <a:pt x="39666" y="16988"/>
                  </a:cubicBezTo>
                  <a:cubicBezTo>
                    <a:pt x="39598" y="17038"/>
                    <a:pt x="39520" y="17063"/>
                    <a:pt x="39436" y="17063"/>
                  </a:cubicBezTo>
                  <a:cubicBezTo>
                    <a:pt x="39319" y="17063"/>
                    <a:pt x="39190" y="17014"/>
                    <a:pt x="39061" y="16915"/>
                  </a:cubicBezTo>
                  <a:cubicBezTo>
                    <a:pt x="37849" y="17251"/>
                    <a:pt x="36533" y="16772"/>
                    <a:pt x="35321" y="17476"/>
                  </a:cubicBezTo>
                  <a:cubicBezTo>
                    <a:pt x="35261" y="17512"/>
                    <a:pt x="35180" y="17561"/>
                    <a:pt x="35120" y="17561"/>
                  </a:cubicBezTo>
                  <a:cubicBezTo>
                    <a:pt x="35107" y="17561"/>
                    <a:pt x="35094" y="17559"/>
                    <a:pt x="35083" y="17553"/>
                  </a:cubicBezTo>
                  <a:cubicBezTo>
                    <a:pt x="34733" y="17350"/>
                    <a:pt x="34376" y="17286"/>
                    <a:pt x="34018" y="17286"/>
                  </a:cubicBezTo>
                  <a:cubicBezTo>
                    <a:pt x="33400" y="17286"/>
                    <a:pt x="32775" y="17476"/>
                    <a:pt x="32157" y="17476"/>
                  </a:cubicBezTo>
                  <a:cubicBezTo>
                    <a:pt x="32090" y="17476"/>
                    <a:pt x="32022" y="17474"/>
                    <a:pt x="31955" y="17469"/>
                  </a:cubicBezTo>
                  <a:cubicBezTo>
                    <a:pt x="31495" y="17434"/>
                    <a:pt x="30993" y="17338"/>
                    <a:pt x="30487" y="17338"/>
                  </a:cubicBezTo>
                  <a:cubicBezTo>
                    <a:pt x="30132" y="17338"/>
                    <a:pt x="29774" y="17385"/>
                    <a:pt x="29427" y="17536"/>
                  </a:cubicBezTo>
                  <a:cubicBezTo>
                    <a:pt x="29258" y="17609"/>
                    <a:pt x="29085" y="17634"/>
                    <a:pt x="28911" y="17634"/>
                  </a:cubicBezTo>
                  <a:cubicBezTo>
                    <a:pt x="28547" y="17634"/>
                    <a:pt x="28177" y="17527"/>
                    <a:pt x="27821" y="17527"/>
                  </a:cubicBezTo>
                  <a:cubicBezTo>
                    <a:pt x="27800" y="17527"/>
                    <a:pt x="27780" y="17527"/>
                    <a:pt x="27759" y="17528"/>
                  </a:cubicBezTo>
                  <a:cubicBezTo>
                    <a:pt x="27577" y="17534"/>
                    <a:pt x="27396" y="17537"/>
                    <a:pt x="27214" y="17537"/>
                  </a:cubicBezTo>
                  <a:cubicBezTo>
                    <a:pt x="26419" y="17537"/>
                    <a:pt x="25629" y="17483"/>
                    <a:pt x="24836" y="17436"/>
                  </a:cubicBezTo>
                  <a:cubicBezTo>
                    <a:pt x="24031" y="17388"/>
                    <a:pt x="23220" y="17422"/>
                    <a:pt x="22416" y="17352"/>
                  </a:cubicBezTo>
                  <a:cubicBezTo>
                    <a:pt x="22013" y="17317"/>
                    <a:pt x="21611" y="17303"/>
                    <a:pt x="21210" y="17303"/>
                  </a:cubicBezTo>
                  <a:cubicBezTo>
                    <a:pt x="20462" y="17303"/>
                    <a:pt x="19715" y="17354"/>
                    <a:pt x="18966" y="17420"/>
                  </a:cubicBezTo>
                  <a:cubicBezTo>
                    <a:pt x="18822" y="17433"/>
                    <a:pt x="18678" y="17438"/>
                    <a:pt x="18533" y="17438"/>
                  </a:cubicBezTo>
                  <a:cubicBezTo>
                    <a:pt x="18019" y="17438"/>
                    <a:pt x="17502" y="17373"/>
                    <a:pt x="16987" y="17347"/>
                  </a:cubicBezTo>
                  <a:cubicBezTo>
                    <a:pt x="16836" y="17340"/>
                    <a:pt x="16685" y="17337"/>
                    <a:pt x="16535" y="17337"/>
                  </a:cubicBezTo>
                  <a:cubicBezTo>
                    <a:pt x="15546" y="17337"/>
                    <a:pt x="14558" y="17472"/>
                    <a:pt x="13575" y="17472"/>
                  </a:cubicBezTo>
                  <a:cubicBezTo>
                    <a:pt x="13547" y="17472"/>
                    <a:pt x="13519" y="17472"/>
                    <a:pt x="13491" y="17472"/>
                  </a:cubicBezTo>
                  <a:cubicBezTo>
                    <a:pt x="11503" y="17456"/>
                    <a:pt x="9518" y="17220"/>
                    <a:pt x="7533" y="17070"/>
                  </a:cubicBezTo>
                  <a:cubicBezTo>
                    <a:pt x="6368" y="16982"/>
                    <a:pt x="5203" y="16892"/>
                    <a:pt x="4039" y="16786"/>
                  </a:cubicBezTo>
                  <a:cubicBezTo>
                    <a:pt x="3347" y="16724"/>
                    <a:pt x="2059" y="15305"/>
                    <a:pt x="1949" y="14488"/>
                  </a:cubicBezTo>
                  <a:cubicBezTo>
                    <a:pt x="1611" y="11965"/>
                    <a:pt x="1392" y="9418"/>
                    <a:pt x="1513" y="6866"/>
                  </a:cubicBezTo>
                  <a:cubicBezTo>
                    <a:pt x="1609" y="4808"/>
                    <a:pt x="1933" y="4557"/>
                    <a:pt x="3280" y="3786"/>
                  </a:cubicBezTo>
                  <a:cubicBezTo>
                    <a:pt x="4262" y="3222"/>
                    <a:pt x="5354" y="3227"/>
                    <a:pt x="6295" y="2558"/>
                  </a:cubicBezTo>
                  <a:cubicBezTo>
                    <a:pt x="6643" y="2309"/>
                    <a:pt x="7121" y="2437"/>
                    <a:pt x="7538" y="2348"/>
                  </a:cubicBezTo>
                  <a:cubicBezTo>
                    <a:pt x="9078" y="2021"/>
                    <a:pt x="10649" y="1891"/>
                    <a:pt x="12213" y="1737"/>
                  </a:cubicBezTo>
                  <a:cubicBezTo>
                    <a:pt x="13418" y="1617"/>
                    <a:pt x="14614" y="1484"/>
                    <a:pt x="15818" y="1484"/>
                  </a:cubicBezTo>
                  <a:close/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4" name="Google Shape;1174;p62"/>
          <p:cNvGrpSpPr/>
          <p:nvPr/>
        </p:nvGrpSpPr>
        <p:grpSpPr>
          <a:xfrm>
            <a:off x="6523078" y="1452929"/>
            <a:ext cx="985865" cy="921982"/>
            <a:chOff x="6523078" y="1452929"/>
            <a:chExt cx="985865" cy="921982"/>
          </a:xfrm>
        </p:grpSpPr>
        <p:grpSp>
          <p:nvGrpSpPr>
            <p:cNvPr id="1175" name="Google Shape;1175;p62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1176" name="Google Shape;1176;p62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rect b="b" l="l" r="r" t="t"/>
                <a:pathLst>
                  <a:path extrusionOk="0" h="71223" w="76158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62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rect b="b" l="l" r="r" t="t"/>
                <a:pathLst>
                  <a:path extrusionOk="0" h="71223" w="76158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8" name="Google Shape;1178;p62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1179" name="Google Shape;1179;p62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rect b="b" l="l" r="r" t="t"/>
                <a:pathLst>
                  <a:path extrusionOk="0" h="38505" w="35574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62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rect b="b" l="l" r="r" t="t"/>
                <a:pathLst>
                  <a:path extrusionOk="0" h="5997" w="1047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62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rect b="b" l="l" r="r" t="t"/>
                <a:pathLst>
                  <a:path extrusionOk="0" h="3944" w="9804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62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rect b="b" l="l" r="r" t="t"/>
                <a:pathLst>
                  <a:path extrusionOk="0" h="7259" w="5787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62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rect b="b" l="l" r="r" t="t"/>
                <a:pathLst>
                  <a:path extrusionOk="0" h="5376" w="6229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62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rect b="b" l="l" r="r" t="t"/>
                <a:pathLst>
                  <a:path extrusionOk="0" h="7336" w="3252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62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rect b="b" l="l" r="r" t="t"/>
                <a:pathLst>
                  <a:path extrusionOk="0" h="2966" w="6186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62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rect b="b" l="l" r="r" t="t"/>
                <a:pathLst>
                  <a:path extrusionOk="0" h="8262" w="7368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7" name="Google Shape;1187;p62"/>
          <p:cNvGrpSpPr/>
          <p:nvPr/>
        </p:nvGrpSpPr>
        <p:grpSpPr>
          <a:xfrm>
            <a:off x="6337825" y="1371895"/>
            <a:ext cx="387677" cy="206770"/>
            <a:chOff x="6337825" y="1371895"/>
            <a:chExt cx="387677" cy="206770"/>
          </a:xfrm>
        </p:grpSpPr>
        <p:sp>
          <p:nvSpPr>
            <p:cNvPr id="1188" name="Google Shape;1188;p62"/>
            <p:cNvSpPr/>
            <p:nvPr/>
          </p:nvSpPr>
          <p:spPr>
            <a:xfrm>
              <a:off x="6337825" y="1371895"/>
              <a:ext cx="387677" cy="206770"/>
            </a:xfrm>
            <a:custGeom>
              <a:rect b="b" l="l" r="r" t="t"/>
              <a:pathLst>
                <a:path extrusionOk="0" h="15973" w="29948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2"/>
            <p:cNvSpPr/>
            <p:nvPr/>
          </p:nvSpPr>
          <p:spPr>
            <a:xfrm>
              <a:off x="6337825" y="1371895"/>
              <a:ext cx="387677" cy="206770"/>
            </a:xfrm>
            <a:custGeom>
              <a:rect b="b" l="l" r="r" t="t"/>
              <a:pathLst>
                <a:path extrusionOk="0" h="15973" w="29948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62"/>
          <p:cNvGrpSpPr/>
          <p:nvPr/>
        </p:nvGrpSpPr>
        <p:grpSpPr>
          <a:xfrm>
            <a:off x="5102934" y="3455089"/>
            <a:ext cx="1089135" cy="357219"/>
            <a:chOff x="5102934" y="3455089"/>
            <a:chExt cx="1089135" cy="357219"/>
          </a:xfrm>
        </p:grpSpPr>
        <p:sp>
          <p:nvSpPr>
            <p:cNvPr id="1191" name="Google Shape;1191;p62"/>
            <p:cNvSpPr/>
            <p:nvPr/>
          </p:nvSpPr>
          <p:spPr>
            <a:xfrm>
              <a:off x="5102934" y="3455089"/>
              <a:ext cx="1089135" cy="357219"/>
            </a:xfrm>
            <a:custGeom>
              <a:rect b="b" l="l" r="r" t="t"/>
              <a:pathLst>
                <a:path extrusionOk="0" h="18878" w="55174"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62"/>
            <p:cNvSpPr/>
            <p:nvPr/>
          </p:nvSpPr>
          <p:spPr>
            <a:xfrm>
              <a:off x="5102934" y="3455089"/>
              <a:ext cx="1089135" cy="357219"/>
            </a:xfrm>
            <a:custGeom>
              <a:rect b="b" l="l" r="r" t="t"/>
              <a:pathLst>
                <a:path extrusionOk="0" h="18878" w="55174">
                  <a:moveTo>
                    <a:pt x="7927" y="2515"/>
                  </a:moveTo>
                  <a:cubicBezTo>
                    <a:pt x="7927" y="2515"/>
                    <a:pt x="7927" y="2515"/>
                    <a:pt x="7926" y="2515"/>
                  </a:cubicBezTo>
                  <a:lnTo>
                    <a:pt x="7928" y="2515"/>
                  </a:lnTo>
                  <a:cubicBezTo>
                    <a:pt x="7928" y="2515"/>
                    <a:pt x="7927" y="2515"/>
                    <a:pt x="7927" y="2515"/>
                  </a:cubicBezTo>
                  <a:close/>
                  <a:moveTo>
                    <a:pt x="18679" y="1367"/>
                  </a:moveTo>
                  <a:cubicBezTo>
                    <a:pt x="19172" y="1367"/>
                    <a:pt x="19666" y="1384"/>
                    <a:pt x="20160" y="1424"/>
                  </a:cubicBezTo>
                  <a:cubicBezTo>
                    <a:pt x="21359" y="1522"/>
                    <a:pt x="22563" y="1491"/>
                    <a:pt x="23767" y="1625"/>
                  </a:cubicBezTo>
                  <a:cubicBezTo>
                    <a:pt x="23888" y="1639"/>
                    <a:pt x="24009" y="1644"/>
                    <a:pt x="24132" y="1644"/>
                  </a:cubicBezTo>
                  <a:cubicBezTo>
                    <a:pt x="24725" y="1644"/>
                    <a:pt x="25340" y="1512"/>
                    <a:pt x="25955" y="1512"/>
                  </a:cubicBezTo>
                  <a:cubicBezTo>
                    <a:pt x="26146" y="1512"/>
                    <a:pt x="26336" y="1525"/>
                    <a:pt x="26525" y="1558"/>
                  </a:cubicBezTo>
                  <a:cubicBezTo>
                    <a:pt x="26855" y="1615"/>
                    <a:pt x="27185" y="1634"/>
                    <a:pt x="27515" y="1634"/>
                  </a:cubicBezTo>
                  <a:cubicBezTo>
                    <a:pt x="28190" y="1634"/>
                    <a:pt x="28865" y="1554"/>
                    <a:pt x="29542" y="1554"/>
                  </a:cubicBezTo>
                  <a:cubicBezTo>
                    <a:pt x="29697" y="1554"/>
                    <a:pt x="29853" y="1559"/>
                    <a:pt x="30008" y="1569"/>
                  </a:cubicBezTo>
                  <a:cubicBezTo>
                    <a:pt x="30145" y="1578"/>
                    <a:pt x="30282" y="1582"/>
                    <a:pt x="30419" y="1582"/>
                  </a:cubicBezTo>
                  <a:cubicBezTo>
                    <a:pt x="30986" y="1582"/>
                    <a:pt x="31556" y="1519"/>
                    <a:pt x="32126" y="1519"/>
                  </a:cubicBezTo>
                  <a:cubicBezTo>
                    <a:pt x="32421" y="1519"/>
                    <a:pt x="32717" y="1536"/>
                    <a:pt x="33012" y="1588"/>
                  </a:cubicBezTo>
                  <a:cubicBezTo>
                    <a:pt x="33652" y="1699"/>
                    <a:pt x="34293" y="1731"/>
                    <a:pt x="34936" y="1731"/>
                  </a:cubicBezTo>
                  <a:cubicBezTo>
                    <a:pt x="35783" y="1731"/>
                    <a:pt x="36632" y="1676"/>
                    <a:pt x="37478" y="1676"/>
                  </a:cubicBezTo>
                  <a:cubicBezTo>
                    <a:pt x="37575" y="1676"/>
                    <a:pt x="37672" y="1676"/>
                    <a:pt x="37769" y="1678"/>
                  </a:cubicBezTo>
                  <a:cubicBezTo>
                    <a:pt x="38915" y="1698"/>
                    <a:pt x="40055" y="1832"/>
                    <a:pt x="41208" y="1832"/>
                  </a:cubicBezTo>
                  <a:cubicBezTo>
                    <a:pt x="41416" y="1832"/>
                    <a:pt x="41624" y="1828"/>
                    <a:pt x="41833" y="1818"/>
                  </a:cubicBezTo>
                  <a:cubicBezTo>
                    <a:pt x="41957" y="1812"/>
                    <a:pt x="42082" y="1809"/>
                    <a:pt x="42209" y="1809"/>
                  </a:cubicBezTo>
                  <a:cubicBezTo>
                    <a:pt x="43164" y="1809"/>
                    <a:pt x="44163" y="1978"/>
                    <a:pt x="45140" y="2204"/>
                  </a:cubicBezTo>
                  <a:cubicBezTo>
                    <a:pt x="45682" y="2328"/>
                    <a:pt x="46267" y="2537"/>
                    <a:pt x="46901" y="2537"/>
                  </a:cubicBezTo>
                  <a:cubicBezTo>
                    <a:pt x="47113" y="2537"/>
                    <a:pt x="47331" y="2513"/>
                    <a:pt x="47554" y="2456"/>
                  </a:cubicBezTo>
                  <a:cubicBezTo>
                    <a:pt x="47795" y="2393"/>
                    <a:pt x="48049" y="2367"/>
                    <a:pt x="48309" y="2367"/>
                  </a:cubicBezTo>
                  <a:cubicBezTo>
                    <a:pt x="48905" y="2367"/>
                    <a:pt x="49534" y="2503"/>
                    <a:pt x="50112" y="2644"/>
                  </a:cubicBezTo>
                  <a:cubicBezTo>
                    <a:pt x="50820" y="2817"/>
                    <a:pt x="51532" y="2901"/>
                    <a:pt x="52232" y="3048"/>
                  </a:cubicBezTo>
                  <a:cubicBezTo>
                    <a:pt x="52898" y="3188"/>
                    <a:pt x="53725" y="5119"/>
                    <a:pt x="53652" y="5887"/>
                  </a:cubicBezTo>
                  <a:cubicBezTo>
                    <a:pt x="53486" y="7653"/>
                    <a:pt x="53354" y="9425"/>
                    <a:pt x="53150" y="11187"/>
                  </a:cubicBezTo>
                  <a:cubicBezTo>
                    <a:pt x="52952" y="12894"/>
                    <a:pt x="52174" y="14344"/>
                    <a:pt x="51042" y="15571"/>
                  </a:cubicBezTo>
                  <a:cubicBezTo>
                    <a:pt x="50751" y="15888"/>
                    <a:pt x="50197" y="15821"/>
                    <a:pt x="49774" y="15975"/>
                  </a:cubicBezTo>
                  <a:cubicBezTo>
                    <a:pt x="47606" y="16767"/>
                    <a:pt x="45275" y="16647"/>
                    <a:pt x="43026" y="16982"/>
                  </a:cubicBezTo>
                  <a:cubicBezTo>
                    <a:pt x="41626" y="17189"/>
                    <a:pt x="40234" y="17116"/>
                    <a:pt x="38851" y="17222"/>
                  </a:cubicBezTo>
                  <a:cubicBezTo>
                    <a:pt x="38395" y="17255"/>
                    <a:pt x="37883" y="17422"/>
                    <a:pt x="37377" y="17422"/>
                  </a:cubicBezTo>
                  <a:cubicBezTo>
                    <a:pt x="37044" y="17422"/>
                    <a:pt x="36714" y="17350"/>
                    <a:pt x="36404" y="17120"/>
                  </a:cubicBezTo>
                  <a:cubicBezTo>
                    <a:pt x="36371" y="17096"/>
                    <a:pt x="36319" y="17082"/>
                    <a:pt x="36271" y="17082"/>
                  </a:cubicBezTo>
                  <a:cubicBezTo>
                    <a:pt x="36248" y="17082"/>
                    <a:pt x="36227" y="17085"/>
                    <a:pt x="36209" y="17092"/>
                  </a:cubicBezTo>
                  <a:cubicBezTo>
                    <a:pt x="35582" y="17352"/>
                    <a:pt x="34940" y="17416"/>
                    <a:pt x="34294" y="17416"/>
                  </a:cubicBezTo>
                  <a:cubicBezTo>
                    <a:pt x="33676" y="17416"/>
                    <a:pt x="33054" y="17358"/>
                    <a:pt x="32439" y="17358"/>
                  </a:cubicBezTo>
                  <a:cubicBezTo>
                    <a:pt x="32291" y="17358"/>
                    <a:pt x="32143" y="17361"/>
                    <a:pt x="31995" y="17369"/>
                  </a:cubicBezTo>
                  <a:cubicBezTo>
                    <a:pt x="31820" y="17379"/>
                    <a:pt x="31644" y="17384"/>
                    <a:pt x="31468" y="17384"/>
                  </a:cubicBezTo>
                  <a:cubicBezTo>
                    <a:pt x="30490" y="17384"/>
                    <a:pt x="29488" y="17251"/>
                    <a:pt x="28498" y="17217"/>
                  </a:cubicBezTo>
                  <a:cubicBezTo>
                    <a:pt x="27243" y="17173"/>
                    <a:pt x="25987" y="17138"/>
                    <a:pt x="24733" y="17078"/>
                  </a:cubicBezTo>
                  <a:cubicBezTo>
                    <a:pt x="24460" y="17066"/>
                    <a:pt x="24187" y="17060"/>
                    <a:pt x="23913" y="17060"/>
                  </a:cubicBezTo>
                  <a:cubicBezTo>
                    <a:pt x="23079" y="17060"/>
                    <a:pt x="22244" y="17109"/>
                    <a:pt x="21425" y="17147"/>
                  </a:cubicBezTo>
                  <a:cubicBezTo>
                    <a:pt x="21323" y="17151"/>
                    <a:pt x="21222" y="17153"/>
                    <a:pt x="21121" y="17153"/>
                  </a:cubicBezTo>
                  <a:cubicBezTo>
                    <a:pt x="20449" y="17153"/>
                    <a:pt x="19781" y="17068"/>
                    <a:pt x="19108" y="17068"/>
                  </a:cubicBezTo>
                  <a:cubicBezTo>
                    <a:pt x="18789" y="17068"/>
                    <a:pt x="18469" y="17087"/>
                    <a:pt x="18147" y="17144"/>
                  </a:cubicBezTo>
                  <a:cubicBezTo>
                    <a:pt x="17726" y="17218"/>
                    <a:pt x="17296" y="17240"/>
                    <a:pt x="16863" y="17240"/>
                  </a:cubicBezTo>
                  <a:cubicBezTo>
                    <a:pt x="16333" y="17240"/>
                    <a:pt x="15797" y="17207"/>
                    <a:pt x="15269" y="17192"/>
                  </a:cubicBezTo>
                  <a:cubicBezTo>
                    <a:pt x="14023" y="17158"/>
                    <a:pt x="12778" y="17078"/>
                    <a:pt x="11534" y="17013"/>
                  </a:cubicBezTo>
                  <a:cubicBezTo>
                    <a:pt x="10132" y="16940"/>
                    <a:pt x="8723" y="16941"/>
                    <a:pt x="7337" y="16750"/>
                  </a:cubicBezTo>
                  <a:cubicBezTo>
                    <a:pt x="6873" y="16685"/>
                    <a:pt x="6381" y="16634"/>
                    <a:pt x="5929" y="16634"/>
                  </a:cubicBezTo>
                  <a:cubicBezTo>
                    <a:pt x="5762" y="16634"/>
                    <a:pt x="5601" y="16641"/>
                    <a:pt x="5448" y="16657"/>
                  </a:cubicBezTo>
                  <a:cubicBezTo>
                    <a:pt x="5361" y="16666"/>
                    <a:pt x="5277" y="16670"/>
                    <a:pt x="5195" y="16670"/>
                  </a:cubicBezTo>
                  <a:cubicBezTo>
                    <a:pt x="4049" y="16670"/>
                    <a:pt x="3344" y="15825"/>
                    <a:pt x="2443" y="15373"/>
                  </a:cubicBezTo>
                  <a:cubicBezTo>
                    <a:pt x="2140" y="15223"/>
                    <a:pt x="2202" y="14661"/>
                    <a:pt x="2152" y="14344"/>
                  </a:cubicBezTo>
                  <a:cubicBezTo>
                    <a:pt x="1763" y="11855"/>
                    <a:pt x="1449" y="9345"/>
                    <a:pt x="1608" y="6819"/>
                  </a:cubicBezTo>
                  <a:cubicBezTo>
                    <a:pt x="1743" y="4634"/>
                    <a:pt x="2138" y="4469"/>
                    <a:pt x="3748" y="3694"/>
                  </a:cubicBezTo>
                  <a:cubicBezTo>
                    <a:pt x="4916" y="3131"/>
                    <a:pt x="6259" y="3212"/>
                    <a:pt x="7331" y="2437"/>
                  </a:cubicBezTo>
                  <a:cubicBezTo>
                    <a:pt x="7378" y="2403"/>
                    <a:pt x="7423" y="2390"/>
                    <a:pt x="7470" y="2390"/>
                  </a:cubicBezTo>
                  <a:cubicBezTo>
                    <a:pt x="7591" y="2390"/>
                    <a:pt x="7724" y="2476"/>
                    <a:pt x="7927" y="2515"/>
                  </a:cubicBezTo>
                  <a:lnTo>
                    <a:pt x="7927" y="2515"/>
                  </a:lnTo>
                  <a:cubicBezTo>
                    <a:pt x="8470" y="2253"/>
                    <a:pt x="9213" y="2067"/>
                    <a:pt x="9852" y="1997"/>
                  </a:cubicBezTo>
                  <a:cubicBezTo>
                    <a:pt x="10776" y="1893"/>
                    <a:pt x="11742" y="1824"/>
                    <a:pt x="12691" y="1767"/>
                  </a:cubicBezTo>
                  <a:cubicBezTo>
                    <a:pt x="14687" y="1644"/>
                    <a:pt x="16681" y="1367"/>
                    <a:pt x="18679" y="1367"/>
                  </a:cubicBezTo>
                  <a:close/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62"/>
          <p:cNvGrpSpPr/>
          <p:nvPr/>
        </p:nvGrpSpPr>
        <p:grpSpPr>
          <a:xfrm>
            <a:off x="5514332" y="2048099"/>
            <a:ext cx="246675" cy="389726"/>
            <a:chOff x="5514332" y="2048099"/>
            <a:chExt cx="246675" cy="389726"/>
          </a:xfrm>
        </p:grpSpPr>
        <p:sp>
          <p:nvSpPr>
            <p:cNvPr id="1194" name="Google Shape;1194;p62"/>
            <p:cNvSpPr/>
            <p:nvPr/>
          </p:nvSpPr>
          <p:spPr>
            <a:xfrm>
              <a:off x="5514332" y="2048099"/>
              <a:ext cx="246675" cy="389726"/>
            </a:xfrm>
            <a:custGeom>
              <a:rect b="b" l="l" r="r" t="t"/>
              <a:pathLst>
                <a:path extrusionOk="0" h="30900" w="19558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62"/>
            <p:cNvSpPr/>
            <p:nvPr/>
          </p:nvSpPr>
          <p:spPr>
            <a:xfrm>
              <a:off x="5514332" y="2048099"/>
              <a:ext cx="246675" cy="389726"/>
            </a:xfrm>
            <a:custGeom>
              <a:rect b="b" l="l" r="r" t="t"/>
              <a:pathLst>
                <a:path extrusionOk="0" h="30900" w="19558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62"/>
          <p:cNvGrpSpPr/>
          <p:nvPr/>
        </p:nvGrpSpPr>
        <p:grpSpPr>
          <a:xfrm>
            <a:off x="5209525" y="2438138"/>
            <a:ext cx="897379" cy="927296"/>
            <a:chOff x="5209525" y="2438138"/>
            <a:chExt cx="897379" cy="927296"/>
          </a:xfrm>
        </p:grpSpPr>
        <p:grpSp>
          <p:nvGrpSpPr>
            <p:cNvPr id="1197" name="Google Shape;1197;p62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1198" name="Google Shape;1198;p62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rect b="b" l="l" r="r" t="t"/>
                <a:pathLst>
                  <a:path extrusionOk="0" h="73522" w="7115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62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rect b="b" l="l" r="r" t="t"/>
                <a:pathLst>
                  <a:path extrusionOk="0" h="73522" w="7115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0" name="Google Shape;1200;p62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1201" name="Google Shape;1201;p62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rect b="b" l="l" r="r" t="t"/>
                <a:pathLst>
                  <a:path extrusionOk="0" h="35797" w="35642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62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rect b="b" l="l" r="r" t="t"/>
                <a:pathLst>
                  <a:path extrusionOk="0" h="8155" w="3934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62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rect b="b" l="l" r="r" t="t"/>
                <a:pathLst>
                  <a:path extrusionOk="0" h="7071" w="5223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62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rect b="b" l="l" r="r" t="t"/>
                <a:pathLst>
                  <a:path extrusionOk="0" h="4331" w="6553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62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rect b="b" l="l" r="r" t="t"/>
                <a:pathLst>
                  <a:path extrusionOk="0" h="6372" w="168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62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rect b="b" l="l" r="r" t="t"/>
                <a:pathLst>
                  <a:path extrusionOk="0" h="6358" w="1693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62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rect b="b" l="l" r="r" t="t"/>
                <a:pathLst>
                  <a:path extrusionOk="0" h="5178" w="4475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62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rect b="b" l="l" r="r" t="t"/>
                <a:pathLst>
                  <a:path extrusionOk="0" h="17397" w="8125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62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rect b="b" l="l" r="r" t="t"/>
                <a:pathLst>
                  <a:path extrusionOk="0" h="8063" w="8207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62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rect b="b" l="l" r="r" t="t"/>
                <a:pathLst>
                  <a:path extrusionOk="0" h="16414" w="5057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62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rect b="b" l="l" r="r" t="t"/>
                <a:pathLst>
                  <a:path extrusionOk="0" h="3377" w="13311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62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rect b="b" l="l" r="r" t="t"/>
                <a:pathLst>
                  <a:path extrusionOk="0" h="1421" w="3145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3" name="Google Shape;1213;p62"/>
          <p:cNvGrpSpPr/>
          <p:nvPr/>
        </p:nvGrpSpPr>
        <p:grpSpPr>
          <a:xfrm>
            <a:off x="2954475" y="3458158"/>
            <a:ext cx="1089155" cy="357231"/>
            <a:chOff x="2954475" y="3458158"/>
            <a:chExt cx="1089155" cy="357231"/>
          </a:xfrm>
        </p:grpSpPr>
        <p:sp>
          <p:nvSpPr>
            <p:cNvPr id="1214" name="Google Shape;1214;p62"/>
            <p:cNvSpPr/>
            <p:nvPr/>
          </p:nvSpPr>
          <p:spPr>
            <a:xfrm>
              <a:off x="2954475" y="3458158"/>
              <a:ext cx="1089155" cy="357231"/>
            </a:xfrm>
            <a:custGeom>
              <a:rect b="b" l="l" r="r" t="t"/>
              <a:pathLst>
                <a:path extrusionOk="0" h="18584" w="45372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62"/>
            <p:cNvSpPr/>
            <p:nvPr/>
          </p:nvSpPr>
          <p:spPr>
            <a:xfrm>
              <a:off x="2954475" y="3458158"/>
              <a:ext cx="1089155" cy="357231"/>
            </a:xfrm>
            <a:custGeom>
              <a:rect b="b" l="l" r="r" t="t"/>
              <a:pathLst>
                <a:path extrusionOk="0" h="18584" w="45372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62"/>
          <p:cNvGrpSpPr/>
          <p:nvPr/>
        </p:nvGrpSpPr>
        <p:grpSpPr>
          <a:xfrm>
            <a:off x="3497766" y="2012744"/>
            <a:ext cx="246101" cy="388799"/>
            <a:chOff x="3497766" y="2048168"/>
            <a:chExt cx="246101" cy="388799"/>
          </a:xfrm>
        </p:grpSpPr>
        <p:sp>
          <p:nvSpPr>
            <p:cNvPr id="1217" name="Google Shape;1217;p62"/>
            <p:cNvSpPr/>
            <p:nvPr/>
          </p:nvSpPr>
          <p:spPr>
            <a:xfrm>
              <a:off x="3511003" y="2062499"/>
              <a:ext cx="218646" cy="357255"/>
            </a:xfrm>
            <a:custGeom>
              <a:rect b="b" l="l" r="r" t="t"/>
              <a:pathLst>
                <a:path extrusionOk="0" h="28393" w="17377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62"/>
            <p:cNvSpPr/>
            <p:nvPr/>
          </p:nvSpPr>
          <p:spPr>
            <a:xfrm>
              <a:off x="3497766" y="2048168"/>
              <a:ext cx="246101" cy="388799"/>
            </a:xfrm>
            <a:custGeom>
              <a:rect b="b" l="l" r="r" t="t"/>
              <a:pathLst>
                <a:path extrusionOk="0" h="30900" w="19559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62"/>
          <p:cNvGrpSpPr/>
          <p:nvPr/>
        </p:nvGrpSpPr>
        <p:grpSpPr>
          <a:xfrm>
            <a:off x="3053464" y="2436820"/>
            <a:ext cx="897459" cy="928614"/>
            <a:chOff x="3053464" y="2436820"/>
            <a:chExt cx="897459" cy="928614"/>
          </a:xfrm>
        </p:grpSpPr>
        <p:grpSp>
          <p:nvGrpSpPr>
            <p:cNvPr id="1220" name="Google Shape;1220;p62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1221" name="Google Shape;1221;p62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rect b="b" l="l" r="r" t="t"/>
                <a:pathLst>
                  <a:path extrusionOk="0" h="73802" w="71326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62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rect b="b" l="l" r="r" t="t"/>
                <a:pathLst>
                  <a:path extrusionOk="0" h="73802" w="71326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3" name="Google Shape;1223;p62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1224" name="Google Shape;1224;p62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rect b="b" l="l" r="r" t="t"/>
                <a:pathLst>
                  <a:path extrusionOk="0" h="37942" w="25104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62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rect b="b" l="l" r="r" t="t"/>
                <a:pathLst>
                  <a:path extrusionOk="0" h="6997" w="8025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62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rect b="b" l="l" r="r" t="t"/>
                <a:pathLst>
                  <a:path extrusionOk="0" h="3760" w="9906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62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rect b="b" l="l" r="r" t="t"/>
                <a:pathLst>
                  <a:path extrusionOk="0" h="7452" w="5091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62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rect b="b" l="l" r="r" t="t"/>
                <a:pathLst>
                  <a:path extrusionOk="0" h="6379" w="6695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62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rect b="b" l="l" r="r" t="t"/>
                <a:pathLst>
                  <a:path extrusionOk="0" h="8172" w="4565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62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rect b="b" l="l" r="r" t="t"/>
                <a:pathLst>
                  <a:path extrusionOk="0" h="2919" w="7652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31" name="Google Shape;1231;p62"/>
          <p:cNvGrpSpPr/>
          <p:nvPr/>
        </p:nvGrpSpPr>
        <p:grpSpPr>
          <a:xfrm>
            <a:off x="1504631" y="2469324"/>
            <a:ext cx="1089168" cy="357250"/>
            <a:chOff x="1504631" y="2469324"/>
            <a:chExt cx="1089168" cy="357250"/>
          </a:xfrm>
        </p:grpSpPr>
        <p:sp>
          <p:nvSpPr>
            <p:cNvPr id="1232" name="Google Shape;1232;p62"/>
            <p:cNvSpPr/>
            <p:nvPr/>
          </p:nvSpPr>
          <p:spPr>
            <a:xfrm>
              <a:off x="1504631" y="2469324"/>
              <a:ext cx="1089168" cy="357250"/>
            </a:xfrm>
            <a:custGeom>
              <a:rect b="b" l="l" r="r" t="t"/>
              <a:pathLst>
                <a:path extrusionOk="0" h="19238" w="58652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62"/>
            <p:cNvSpPr/>
            <p:nvPr/>
          </p:nvSpPr>
          <p:spPr>
            <a:xfrm>
              <a:off x="1504631" y="2469324"/>
              <a:ext cx="1089168" cy="357250"/>
            </a:xfrm>
            <a:custGeom>
              <a:rect b="b" l="l" r="r" t="t"/>
              <a:pathLst>
                <a:path extrusionOk="0" h="19238" w="58652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62"/>
          <p:cNvGrpSpPr/>
          <p:nvPr/>
        </p:nvGrpSpPr>
        <p:grpSpPr>
          <a:xfrm>
            <a:off x="2509330" y="1371995"/>
            <a:ext cx="393094" cy="209646"/>
            <a:chOff x="2509330" y="1371995"/>
            <a:chExt cx="393094" cy="209646"/>
          </a:xfrm>
        </p:grpSpPr>
        <p:sp>
          <p:nvSpPr>
            <p:cNvPr id="1235" name="Google Shape;1235;p62"/>
            <p:cNvSpPr/>
            <p:nvPr/>
          </p:nvSpPr>
          <p:spPr>
            <a:xfrm>
              <a:off x="2509330" y="1371995"/>
              <a:ext cx="393094" cy="209646"/>
            </a:xfrm>
            <a:custGeom>
              <a:rect b="b" l="l" r="r" t="t"/>
              <a:pathLst>
                <a:path extrusionOk="0" h="15973" w="2995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62"/>
            <p:cNvSpPr/>
            <p:nvPr/>
          </p:nvSpPr>
          <p:spPr>
            <a:xfrm>
              <a:off x="2509330" y="1371995"/>
              <a:ext cx="393094" cy="209646"/>
            </a:xfrm>
            <a:custGeom>
              <a:rect b="b" l="l" r="r" t="t"/>
              <a:pathLst>
                <a:path extrusionOk="0" h="15973" w="2995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7" name="Google Shape;1237;p62"/>
          <p:cNvGrpSpPr/>
          <p:nvPr/>
        </p:nvGrpSpPr>
        <p:grpSpPr>
          <a:xfrm>
            <a:off x="1625824" y="1453020"/>
            <a:ext cx="997658" cy="927032"/>
            <a:chOff x="1625824" y="1453020"/>
            <a:chExt cx="997658" cy="927032"/>
          </a:xfrm>
        </p:grpSpPr>
        <p:grpSp>
          <p:nvGrpSpPr>
            <p:cNvPr id="1238" name="Google Shape;1238;p62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1239" name="Google Shape;1239;p62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rect b="b" l="l" r="r" t="t"/>
                <a:pathLst>
                  <a:path extrusionOk="0" h="70631" w="76012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62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rect b="b" l="l" r="r" t="t"/>
                <a:pathLst>
                  <a:path extrusionOk="0" h="67184" w="72528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1" name="Google Shape;1241;p62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1242" name="Google Shape;1242;p62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rect b="b" l="l" r="r" t="t"/>
                <a:pathLst>
                  <a:path extrusionOk="0" h="44323" w="37092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62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rect b="b" l="l" r="r" t="t"/>
                <a:pathLst>
                  <a:path extrusionOk="0" h="9712" w="398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62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rect b="b" l="l" r="r" t="t"/>
                <a:pathLst>
                  <a:path extrusionOk="0" h="8168" w="7013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62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rect b="b" l="l" r="r" t="t"/>
                <a:pathLst>
                  <a:path extrusionOk="0" h="4607" w="7237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62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rect b="b" l="l" r="r" t="t"/>
                <a:pathLst>
                  <a:path extrusionOk="0" h="4500" w="8636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62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rect b="b" l="l" r="r" t="t"/>
                <a:pathLst>
                  <a:path extrusionOk="0" h="6621" w="402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62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rect b="b" l="l" r="r" t="t"/>
                <a:pathLst>
                  <a:path extrusionOk="0" h="2349" w="6719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9" name="Google Shape;1249;p62"/>
          <p:cNvSpPr txBox="1"/>
          <p:nvPr>
            <p:ph idx="4294967295" type="subTitle"/>
          </p:nvPr>
        </p:nvSpPr>
        <p:spPr>
          <a:xfrm>
            <a:off x="1302211" y="2874659"/>
            <a:ext cx="14940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Looked at the B.C Curriculum </a:t>
            </a:r>
            <a:endParaRPr sz="1000"/>
          </a:p>
        </p:txBody>
      </p:sp>
      <p:sp>
        <p:nvSpPr>
          <p:cNvPr id="1250" name="Google Shape;1250;p62"/>
          <p:cNvSpPr txBox="1"/>
          <p:nvPr>
            <p:ph idx="4294967295" type="ctrTitle"/>
          </p:nvPr>
        </p:nvSpPr>
        <p:spPr>
          <a:xfrm>
            <a:off x="1302200" y="2497728"/>
            <a:ext cx="1494000" cy="2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BIG IDEAS</a:t>
            </a:r>
            <a:endParaRPr sz="1000"/>
          </a:p>
        </p:txBody>
      </p:sp>
      <p:sp>
        <p:nvSpPr>
          <p:cNvPr id="1251" name="Google Shape;1251;p62"/>
          <p:cNvSpPr txBox="1"/>
          <p:nvPr>
            <p:ph idx="4294967295" type="subTitle"/>
          </p:nvPr>
        </p:nvSpPr>
        <p:spPr>
          <a:xfrm>
            <a:off x="2755200" y="3856841"/>
            <a:ext cx="14940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Did our own research to find math games for each grade  level</a:t>
            </a:r>
            <a:endParaRPr sz="1000"/>
          </a:p>
        </p:txBody>
      </p:sp>
      <p:sp>
        <p:nvSpPr>
          <p:cNvPr id="1252" name="Google Shape;1252;p62"/>
          <p:cNvSpPr txBox="1"/>
          <p:nvPr>
            <p:ph idx="4294967295" type="ctrTitle"/>
          </p:nvPr>
        </p:nvSpPr>
        <p:spPr>
          <a:xfrm>
            <a:off x="2744738" y="3485346"/>
            <a:ext cx="1494000" cy="2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 Resources</a:t>
            </a:r>
            <a:endParaRPr sz="1000"/>
          </a:p>
        </p:txBody>
      </p:sp>
      <p:sp>
        <p:nvSpPr>
          <p:cNvPr id="1253" name="Google Shape;1253;p62"/>
          <p:cNvSpPr txBox="1"/>
          <p:nvPr>
            <p:ph idx="4294967295" type="subTitle"/>
          </p:nvPr>
        </p:nvSpPr>
        <p:spPr>
          <a:xfrm>
            <a:off x="4895897" y="3856841"/>
            <a:ext cx="14940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Discussed what resources our Link2Practice teachers use</a:t>
            </a:r>
            <a:endParaRPr sz="1000"/>
          </a:p>
        </p:txBody>
      </p:sp>
      <p:sp>
        <p:nvSpPr>
          <p:cNvPr id="1254" name="Google Shape;1254;p62"/>
          <p:cNvSpPr txBox="1"/>
          <p:nvPr>
            <p:ph idx="4294967295" type="ctrTitle"/>
          </p:nvPr>
        </p:nvSpPr>
        <p:spPr>
          <a:xfrm>
            <a:off x="4885434" y="3479126"/>
            <a:ext cx="1494000" cy="2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lINK2PRACTICE</a:t>
            </a:r>
            <a:endParaRPr sz="900"/>
          </a:p>
        </p:txBody>
      </p:sp>
      <p:sp>
        <p:nvSpPr>
          <p:cNvPr id="1255" name="Google Shape;1255;p62"/>
          <p:cNvSpPr txBox="1"/>
          <p:nvPr>
            <p:ph idx="4294967295" type="subTitle"/>
          </p:nvPr>
        </p:nvSpPr>
        <p:spPr>
          <a:xfrm>
            <a:off x="6348088" y="2874659"/>
            <a:ext cx="14940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Analyzed the pros and cons of technology</a:t>
            </a:r>
            <a:endParaRPr sz="1000"/>
          </a:p>
        </p:txBody>
      </p:sp>
      <p:sp>
        <p:nvSpPr>
          <p:cNvPr id="1256" name="Google Shape;1256;p62"/>
          <p:cNvSpPr txBox="1"/>
          <p:nvPr>
            <p:ph idx="4294967295" type="ctrTitle"/>
          </p:nvPr>
        </p:nvSpPr>
        <p:spPr>
          <a:xfrm>
            <a:off x="6348100" y="2497726"/>
            <a:ext cx="1494000" cy="2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Pros &amp; Cons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63"/>
          <p:cNvSpPr txBox="1"/>
          <p:nvPr>
            <p:ph idx="4294967295" type="subTitle"/>
          </p:nvPr>
        </p:nvSpPr>
        <p:spPr>
          <a:xfrm>
            <a:off x="1021100" y="2118300"/>
            <a:ext cx="246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Using manipulatives and math games can be super beneficial for our learners that require extra visual aid. Technology can make math </a:t>
            </a:r>
            <a:r>
              <a:rPr i="1" lang="en"/>
              <a:t>fun</a:t>
            </a:r>
            <a:r>
              <a:rPr lang="en"/>
              <a:t> for students by </a:t>
            </a:r>
            <a:r>
              <a:rPr lang="en"/>
              <a:t>incorporating</a:t>
            </a:r>
            <a:r>
              <a:rPr lang="en"/>
              <a:t> games.</a:t>
            </a:r>
            <a:endParaRPr/>
          </a:p>
        </p:txBody>
      </p:sp>
      <p:sp>
        <p:nvSpPr>
          <p:cNvPr id="1262" name="Google Shape;1262;p63"/>
          <p:cNvSpPr/>
          <p:nvPr/>
        </p:nvSpPr>
        <p:spPr>
          <a:xfrm>
            <a:off x="1138050" y="3690475"/>
            <a:ext cx="2234199" cy="43000"/>
          </a:xfrm>
          <a:custGeom>
            <a:rect b="b" l="l" r="r" t="t"/>
            <a:pathLst>
              <a:path extrusionOk="0" h="1720" w="32178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63"/>
          <p:cNvSpPr/>
          <p:nvPr/>
        </p:nvSpPr>
        <p:spPr>
          <a:xfrm>
            <a:off x="1138050" y="1899425"/>
            <a:ext cx="2234199" cy="43000"/>
          </a:xfrm>
          <a:custGeom>
            <a:rect b="b" l="l" r="r" t="t"/>
            <a:pathLst>
              <a:path extrusionOk="0" h="1720" w="32178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63"/>
          <p:cNvSpPr txBox="1"/>
          <p:nvPr/>
        </p:nvSpPr>
        <p:spPr>
          <a:xfrm>
            <a:off x="2013600" y="308925"/>
            <a:ext cx="5116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ermanent Marker"/>
                <a:ea typeface="Permanent Marker"/>
                <a:cs typeface="Permanent Marker"/>
                <a:sym typeface="Permanent Marker"/>
              </a:rPr>
              <a:t>Why is technology important for math </a:t>
            </a:r>
            <a:r>
              <a:rPr lang="en" sz="2600">
                <a:latin typeface="Permanent Marker"/>
                <a:ea typeface="Permanent Marker"/>
                <a:cs typeface="Permanent Marker"/>
                <a:sym typeface="Permanent Marker"/>
              </a:rPr>
              <a:t>learners</a:t>
            </a:r>
            <a:r>
              <a:rPr lang="en" sz="2600"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2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1265" name="Google Shape;1265;p63"/>
          <p:cNvGrpSpPr/>
          <p:nvPr/>
        </p:nvGrpSpPr>
        <p:grpSpPr>
          <a:xfrm rot="-725115">
            <a:off x="3735188" y="1897677"/>
            <a:ext cx="2660044" cy="2631320"/>
            <a:chOff x="6292350" y="1776075"/>
            <a:chExt cx="2430925" cy="2404675"/>
          </a:xfrm>
        </p:grpSpPr>
        <p:sp>
          <p:nvSpPr>
            <p:cNvPr id="1266" name="Google Shape;1266;p63"/>
            <p:cNvSpPr/>
            <p:nvPr/>
          </p:nvSpPr>
          <p:spPr>
            <a:xfrm>
              <a:off x="8561175" y="2542400"/>
              <a:ext cx="5350" cy="1550"/>
            </a:xfrm>
            <a:custGeom>
              <a:rect b="b" l="l" r="r" t="t"/>
              <a:pathLst>
                <a:path extrusionOk="0" h="62" w="214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63"/>
            <p:cNvSpPr/>
            <p:nvPr/>
          </p:nvSpPr>
          <p:spPr>
            <a:xfrm>
              <a:off x="8450850" y="1776075"/>
              <a:ext cx="272425" cy="322175"/>
            </a:xfrm>
            <a:custGeom>
              <a:rect b="b" l="l" r="r" t="t"/>
              <a:pathLst>
                <a:path extrusionOk="0" h="12887" w="10897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63"/>
            <p:cNvSpPr/>
            <p:nvPr/>
          </p:nvSpPr>
          <p:spPr>
            <a:xfrm>
              <a:off x="8469000" y="1794800"/>
              <a:ext cx="226450" cy="282975"/>
            </a:xfrm>
            <a:custGeom>
              <a:rect b="b" l="l" r="r" t="t"/>
              <a:pathLst>
                <a:path extrusionOk="0" h="11319" w="9058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8268000" y="2156200"/>
              <a:ext cx="351575" cy="357475"/>
            </a:xfrm>
            <a:custGeom>
              <a:rect b="b" l="l" r="r" t="t"/>
              <a:pathLst>
                <a:path extrusionOk="0" h="14299" w="14063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63"/>
            <p:cNvSpPr/>
            <p:nvPr/>
          </p:nvSpPr>
          <p:spPr>
            <a:xfrm>
              <a:off x="8296075" y="2179525"/>
              <a:ext cx="304025" cy="316975"/>
            </a:xfrm>
            <a:custGeom>
              <a:rect b="b" l="l" r="r" t="t"/>
              <a:pathLst>
                <a:path extrusionOk="0" h="12679" w="12161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F5B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63"/>
            <p:cNvSpPr/>
            <p:nvPr/>
          </p:nvSpPr>
          <p:spPr>
            <a:xfrm>
              <a:off x="8448250" y="2249075"/>
              <a:ext cx="107725" cy="110775"/>
            </a:xfrm>
            <a:custGeom>
              <a:rect b="b" l="l" r="r" t="t"/>
              <a:pathLst>
                <a:path extrusionOk="0" h="4431" w="4309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63"/>
            <p:cNvSpPr/>
            <p:nvPr/>
          </p:nvSpPr>
          <p:spPr>
            <a:xfrm>
              <a:off x="8099100" y="1941550"/>
              <a:ext cx="366950" cy="360725"/>
            </a:xfrm>
            <a:custGeom>
              <a:rect b="b" l="l" r="r" t="t"/>
              <a:pathLst>
                <a:path extrusionOk="0" h="14429" w="14678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63"/>
            <p:cNvSpPr/>
            <p:nvPr/>
          </p:nvSpPr>
          <p:spPr>
            <a:xfrm>
              <a:off x="8115375" y="1958025"/>
              <a:ext cx="328750" cy="324175"/>
            </a:xfrm>
            <a:custGeom>
              <a:rect b="b" l="l" r="r" t="t"/>
              <a:pathLst>
                <a:path extrusionOk="0" h="12967" w="1315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63"/>
            <p:cNvSpPr/>
            <p:nvPr/>
          </p:nvSpPr>
          <p:spPr>
            <a:xfrm>
              <a:off x="8261100" y="2139425"/>
              <a:ext cx="112350" cy="101950"/>
            </a:xfrm>
            <a:custGeom>
              <a:rect b="b" l="l" r="r" t="t"/>
              <a:pathLst>
                <a:path extrusionOk="0" h="4078" w="4494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63"/>
            <p:cNvSpPr/>
            <p:nvPr/>
          </p:nvSpPr>
          <p:spPr>
            <a:xfrm>
              <a:off x="8165800" y="2008225"/>
              <a:ext cx="103250" cy="95225"/>
            </a:xfrm>
            <a:custGeom>
              <a:rect b="b" l="l" r="r" t="t"/>
              <a:pathLst>
                <a:path extrusionOk="0" h="3809" w="413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63"/>
            <p:cNvSpPr/>
            <p:nvPr/>
          </p:nvSpPr>
          <p:spPr>
            <a:xfrm>
              <a:off x="6292350" y="1906300"/>
              <a:ext cx="1869625" cy="2274450"/>
            </a:xfrm>
            <a:custGeom>
              <a:rect b="b" l="l" r="r" t="t"/>
              <a:pathLst>
                <a:path extrusionOk="0" h="90978" w="74785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63"/>
            <p:cNvSpPr/>
            <p:nvPr/>
          </p:nvSpPr>
          <p:spPr>
            <a:xfrm>
              <a:off x="7508650" y="2698450"/>
              <a:ext cx="641050" cy="236025"/>
            </a:xfrm>
            <a:custGeom>
              <a:rect b="b" l="l" r="r" t="t"/>
              <a:pathLst>
                <a:path extrusionOk="0" h="9441" w="25642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63"/>
            <p:cNvSpPr/>
            <p:nvPr/>
          </p:nvSpPr>
          <p:spPr>
            <a:xfrm>
              <a:off x="8117125" y="2784050"/>
              <a:ext cx="2300" cy="9175"/>
            </a:xfrm>
            <a:custGeom>
              <a:rect b="b" l="l" r="r" t="t"/>
              <a:pathLst>
                <a:path extrusionOk="0" h="367" w="92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63"/>
            <p:cNvSpPr/>
            <p:nvPr/>
          </p:nvSpPr>
          <p:spPr>
            <a:xfrm>
              <a:off x="8107250" y="2731125"/>
              <a:ext cx="2675" cy="17075"/>
            </a:xfrm>
            <a:custGeom>
              <a:rect b="b" l="l" r="r" t="t"/>
              <a:pathLst>
                <a:path extrusionOk="0" h="683" w="107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63"/>
            <p:cNvSpPr/>
            <p:nvPr/>
          </p:nvSpPr>
          <p:spPr>
            <a:xfrm>
              <a:off x="8104175" y="2707375"/>
              <a:ext cx="2550" cy="19850"/>
            </a:xfrm>
            <a:custGeom>
              <a:rect b="b" l="l" r="r" t="t"/>
              <a:pathLst>
                <a:path extrusionOk="0" h="794" w="102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63"/>
            <p:cNvSpPr/>
            <p:nvPr/>
          </p:nvSpPr>
          <p:spPr>
            <a:xfrm>
              <a:off x="8085950" y="2732675"/>
              <a:ext cx="24100" cy="46925"/>
            </a:xfrm>
            <a:custGeom>
              <a:rect b="b" l="l" r="r" t="t"/>
              <a:pathLst>
                <a:path extrusionOk="0" h="1877" w="964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63"/>
            <p:cNvSpPr/>
            <p:nvPr/>
          </p:nvSpPr>
          <p:spPr>
            <a:xfrm>
              <a:off x="8103825" y="2704175"/>
              <a:ext cx="375" cy="2775"/>
            </a:xfrm>
            <a:custGeom>
              <a:rect b="b" l="l" r="r" t="t"/>
              <a:pathLst>
                <a:path extrusionOk="0" h="111" w="15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63"/>
            <p:cNvSpPr/>
            <p:nvPr/>
          </p:nvSpPr>
          <p:spPr>
            <a:xfrm>
              <a:off x="8098675" y="2644025"/>
              <a:ext cx="3100" cy="38975"/>
            </a:xfrm>
            <a:custGeom>
              <a:rect b="b" l="l" r="r" t="t"/>
              <a:pathLst>
                <a:path extrusionOk="0" h="1559" w="124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63"/>
            <p:cNvSpPr/>
            <p:nvPr/>
          </p:nvSpPr>
          <p:spPr>
            <a:xfrm>
              <a:off x="8045950" y="2816400"/>
              <a:ext cx="35900" cy="47025"/>
            </a:xfrm>
            <a:custGeom>
              <a:rect b="b" l="l" r="r" t="t"/>
              <a:pathLst>
                <a:path extrusionOk="0" h="1881" w="1436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63"/>
            <p:cNvSpPr/>
            <p:nvPr/>
          </p:nvSpPr>
          <p:spPr>
            <a:xfrm>
              <a:off x="7411250" y="1926575"/>
              <a:ext cx="644475" cy="638375"/>
            </a:xfrm>
            <a:custGeom>
              <a:rect b="b" l="l" r="r" t="t"/>
              <a:pathLst>
                <a:path extrusionOk="0" h="25535" w="25779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DF7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63"/>
            <p:cNvSpPr/>
            <p:nvPr/>
          </p:nvSpPr>
          <p:spPr>
            <a:xfrm>
              <a:off x="8012375" y="2646950"/>
              <a:ext cx="25150" cy="43725"/>
            </a:xfrm>
            <a:custGeom>
              <a:rect b="b" l="l" r="r" t="t"/>
              <a:pathLst>
                <a:path extrusionOk="0" h="1749" w="1006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63"/>
            <p:cNvSpPr/>
            <p:nvPr/>
          </p:nvSpPr>
          <p:spPr>
            <a:xfrm>
              <a:off x="7991075" y="2758200"/>
              <a:ext cx="21425" cy="43975"/>
            </a:xfrm>
            <a:custGeom>
              <a:rect b="b" l="l" r="r" t="t"/>
              <a:pathLst>
                <a:path extrusionOk="0" h="1759" w="857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63"/>
            <p:cNvSpPr/>
            <p:nvPr/>
          </p:nvSpPr>
          <p:spPr>
            <a:xfrm>
              <a:off x="7968275" y="2296925"/>
              <a:ext cx="32075" cy="45000"/>
            </a:xfrm>
            <a:custGeom>
              <a:rect b="b" l="l" r="r" t="t"/>
              <a:pathLst>
                <a:path extrusionOk="0" h="1800" w="1283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63"/>
            <p:cNvSpPr/>
            <p:nvPr/>
          </p:nvSpPr>
          <p:spPr>
            <a:xfrm>
              <a:off x="7913250" y="2366225"/>
              <a:ext cx="65575" cy="66925"/>
            </a:xfrm>
            <a:custGeom>
              <a:rect b="b" l="l" r="r" t="t"/>
              <a:pathLst>
                <a:path extrusionOk="0" h="2677" w="2623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63"/>
            <p:cNvSpPr/>
            <p:nvPr/>
          </p:nvSpPr>
          <p:spPr>
            <a:xfrm>
              <a:off x="7939725" y="2825650"/>
              <a:ext cx="28325" cy="55025"/>
            </a:xfrm>
            <a:custGeom>
              <a:rect b="b" l="l" r="r" t="t"/>
              <a:pathLst>
                <a:path extrusionOk="0" h="2201" w="1133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63"/>
            <p:cNvSpPr/>
            <p:nvPr/>
          </p:nvSpPr>
          <p:spPr>
            <a:xfrm>
              <a:off x="7898600" y="2448250"/>
              <a:ext cx="65350" cy="75850"/>
            </a:xfrm>
            <a:custGeom>
              <a:rect b="b" l="l" r="r" t="t"/>
              <a:pathLst>
                <a:path extrusionOk="0" h="3034" w="2614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63"/>
            <p:cNvSpPr/>
            <p:nvPr/>
          </p:nvSpPr>
          <p:spPr>
            <a:xfrm>
              <a:off x="7898475" y="2756675"/>
              <a:ext cx="24550" cy="50200"/>
            </a:xfrm>
            <a:custGeom>
              <a:rect b="b" l="l" r="r" t="t"/>
              <a:pathLst>
                <a:path extrusionOk="0" h="2008" w="982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63"/>
            <p:cNvSpPr/>
            <p:nvPr/>
          </p:nvSpPr>
          <p:spPr>
            <a:xfrm>
              <a:off x="7844075" y="2828275"/>
              <a:ext cx="24175" cy="60550"/>
            </a:xfrm>
            <a:custGeom>
              <a:rect b="b" l="l" r="r" t="t"/>
              <a:pathLst>
                <a:path extrusionOk="0" h="2422" w="967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63"/>
            <p:cNvSpPr/>
            <p:nvPr/>
          </p:nvSpPr>
          <p:spPr>
            <a:xfrm>
              <a:off x="7790075" y="2759800"/>
              <a:ext cx="30050" cy="49575"/>
            </a:xfrm>
            <a:custGeom>
              <a:rect b="b" l="l" r="r" t="t"/>
              <a:pathLst>
                <a:path extrusionOk="0" h="1983" w="1202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63"/>
            <p:cNvSpPr/>
            <p:nvPr/>
          </p:nvSpPr>
          <p:spPr>
            <a:xfrm>
              <a:off x="7773350" y="2343575"/>
              <a:ext cx="40825" cy="44850"/>
            </a:xfrm>
            <a:custGeom>
              <a:rect b="b" l="l" r="r" t="t"/>
              <a:pathLst>
                <a:path extrusionOk="0" h="1794" w="1633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63"/>
            <p:cNvSpPr/>
            <p:nvPr/>
          </p:nvSpPr>
          <p:spPr>
            <a:xfrm>
              <a:off x="7704250" y="2462725"/>
              <a:ext cx="77700" cy="71550"/>
            </a:xfrm>
            <a:custGeom>
              <a:rect b="b" l="l" r="r" t="t"/>
              <a:pathLst>
                <a:path extrusionOk="0" h="2862" w="3108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63"/>
            <p:cNvSpPr/>
            <p:nvPr/>
          </p:nvSpPr>
          <p:spPr>
            <a:xfrm>
              <a:off x="7298150" y="2781650"/>
              <a:ext cx="452775" cy="398875"/>
            </a:xfrm>
            <a:custGeom>
              <a:rect b="b" l="l" r="r" t="t"/>
              <a:pathLst>
                <a:path extrusionOk="0" h="15955" w="18111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63"/>
            <p:cNvSpPr/>
            <p:nvPr/>
          </p:nvSpPr>
          <p:spPr>
            <a:xfrm>
              <a:off x="7724075" y="2829275"/>
              <a:ext cx="26375" cy="47975"/>
            </a:xfrm>
            <a:custGeom>
              <a:rect b="b" l="l" r="r" t="t"/>
              <a:pathLst>
                <a:path extrusionOk="0" h="1919" w="1055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63"/>
            <p:cNvSpPr/>
            <p:nvPr/>
          </p:nvSpPr>
          <p:spPr>
            <a:xfrm>
              <a:off x="7698200" y="2747250"/>
              <a:ext cx="25575" cy="43625"/>
            </a:xfrm>
            <a:custGeom>
              <a:rect b="b" l="l" r="r" t="t"/>
              <a:pathLst>
                <a:path extrusionOk="0" h="1745" w="1023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63"/>
            <p:cNvSpPr/>
            <p:nvPr/>
          </p:nvSpPr>
          <p:spPr>
            <a:xfrm>
              <a:off x="7691075" y="3111300"/>
              <a:ext cx="27175" cy="41575"/>
            </a:xfrm>
            <a:custGeom>
              <a:rect b="b" l="l" r="r" t="t"/>
              <a:pathLst>
                <a:path extrusionOk="0" h="1663" w="1087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63"/>
            <p:cNvSpPr/>
            <p:nvPr/>
          </p:nvSpPr>
          <p:spPr>
            <a:xfrm>
              <a:off x="6475425" y="3062950"/>
              <a:ext cx="1247075" cy="428875"/>
            </a:xfrm>
            <a:custGeom>
              <a:rect b="b" l="l" r="r" t="t"/>
              <a:pathLst>
                <a:path extrusionOk="0" h="17155" w="49883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63"/>
            <p:cNvSpPr/>
            <p:nvPr/>
          </p:nvSpPr>
          <p:spPr>
            <a:xfrm>
              <a:off x="7363475" y="3326650"/>
              <a:ext cx="331650" cy="755125"/>
            </a:xfrm>
            <a:custGeom>
              <a:rect b="b" l="l" r="r" t="t"/>
              <a:pathLst>
                <a:path extrusionOk="0" h="30205" w="13266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63"/>
            <p:cNvSpPr/>
            <p:nvPr/>
          </p:nvSpPr>
          <p:spPr>
            <a:xfrm>
              <a:off x="7653525" y="3023550"/>
              <a:ext cx="29450" cy="57300"/>
            </a:xfrm>
            <a:custGeom>
              <a:rect b="b" l="l" r="r" t="t"/>
              <a:pathLst>
                <a:path extrusionOk="0" h="2292" w="1178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3"/>
            <p:cNvSpPr/>
            <p:nvPr/>
          </p:nvSpPr>
          <p:spPr>
            <a:xfrm>
              <a:off x="7614875" y="2771800"/>
              <a:ext cx="35550" cy="73025"/>
            </a:xfrm>
            <a:custGeom>
              <a:rect b="b" l="l" r="r" t="t"/>
              <a:pathLst>
                <a:path extrusionOk="0" h="2921" w="1422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63"/>
            <p:cNvSpPr/>
            <p:nvPr/>
          </p:nvSpPr>
          <p:spPr>
            <a:xfrm>
              <a:off x="7623150" y="2951000"/>
              <a:ext cx="26125" cy="48300"/>
            </a:xfrm>
            <a:custGeom>
              <a:rect b="b" l="l" r="r" t="t"/>
              <a:pathLst>
                <a:path extrusionOk="0" h="1932" w="1045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63"/>
            <p:cNvSpPr/>
            <p:nvPr/>
          </p:nvSpPr>
          <p:spPr>
            <a:xfrm>
              <a:off x="7605475" y="3105125"/>
              <a:ext cx="25800" cy="47525"/>
            </a:xfrm>
            <a:custGeom>
              <a:rect b="b" l="l" r="r" t="t"/>
              <a:pathLst>
                <a:path extrusionOk="0" h="1901" w="1032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63"/>
            <p:cNvSpPr/>
            <p:nvPr/>
          </p:nvSpPr>
          <p:spPr>
            <a:xfrm>
              <a:off x="7564900" y="3012400"/>
              <a:ext cx="31550" cy="60450"/>
            </a:xfrm>
            <a:custGeom>
              <a:rect b="b" l="l" r="r" t="t"/>
              <a:pathLst>
                <a:path extrusionOk="0" h="2418" w="1262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63"/>
            <p:cNvSpPr/>
            <p:nvPr/>
          </p:nvSpPr>
          <p:spPr>
            <a:xfrm>
              <a:off x="7517700" y="2920625"/>
              <a:ext cx="43575" cy="57400"/>
            </a:xfrm>
            <a:custGeom>
              <a:rect b="b" l="l" r="r" t="t"/>
              <a:pathLst>
                <a:path extrusionOk="0" h="2296" w="1743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3"/>
            <p:cNvSpPr/>
            <p:nvPr/>
          </p:nvSpPr>
          <p:spPr>
            <a:xfrm>
              <a:off x="7496700" y="3090875"/>
              <a:ext cx="26775" cy="39600"/>
            </a:xfrm>
            <a:custGeom>
              <a:rect b="b" l="l" r="r" t="t"/>
              <a:pathLst>
                <a:path extrusionOk="0" h="1584" w="1071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63"/>
            <p:cNvSpPr/>
            <p:nvPr/>
          </p:nvSpPr>
          <p:spPr>
            <a:xfrm>
              <a:off x="7477475" y="2992650"/>
              <a:ext cx="36475" cy="58075"/>
            </a:xfrm>
            <a:custGeom>
              <a:rect b="b" l="l" r="r" t="t"/>
              <a:pathLst>
                <a:path extrusionOk="0" h="2323" w="1459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63"/>
            <p:cNvSpPr/>
            <p:nvPr/>
          </p:nvSpPr>
          <p:spPr>
            <a:xfrm>
              <a:off x="7456425" y="2891950"/>
              <a:ext cx="48275" cy="44075"/>
            </a:xfrm>
            <a:custGeom>
              <a:rect b="b" l="l" r="r" t="t"/>
              <a:pathLst>
                <a:path extrusionOk="0" h="1763" w="1931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63"/>
            <p:cNvSpPr/>
            <p:nvPr/>
          </p:nvSpPr>
          <p:spPr>
            <a:xfrm>
              <a:off x="7405175" y="2966725"/>
              <a:ext cx="42775" cy="50000"/>
            </a:xfrm>
            <a:custGeom>
              <a:rect b="b" l="l" r="r" t="t"/>
              <a:pathLst>
                <a:path extrusionOk="0" h="2000" w="1711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63"/>
            <p:cNvSpPr/>
            <p:nvPr/>
          </p:nvSpPr>
          <p:spPr>
            <a:xfrm>
              <a:off x="7380875" y="3055225"/>
              <a:ext cx="35900" cy="35500"/>
            </a:xfrm>
            <a:custGeom>
              <a:rect b="b" l="l" r="r" t="t"/>
              <a:pathLst>
                <a:path extrusionOk="0" h="1420" w="1436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63"/>
            <p:cNvSpPr/>
            <p:nvPr/>
          </p:nvSpPr>
          <p:spPr>
            <a:xfrm>
              <a:off x="7334250" y="3015350"/>
              <a:ext cx="37250" cy="44550"/>
            </a:xfrm>
            <a:custGeom>
              <a:rect b="b" l="l" r="r" t="t"/>
              <a:pathLst>
                <a:path extrusionOk="0" h="1782" w="149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63"/>
            <p:cNvSpPr/>
            <p:nvPr/>
          </p:nvSpPr>
          <p:spPr>
            <a:xfrm>
              <a:off x="7860725" y="2673975"/>
              <a:ext cx="489125" cy="257650"/>
            </a:xfrm>
            <a:custGeom>
              <a:rect b="b" l="l" r="r" t="t"/>
              <a:pathLst>
                <a:path extrusionOk="0" h="10306" w="19565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63"/>
            <p:cNvSpPr/>
            <p:nvPr/>
          </p:nvSpPr>
          <p:spPr>
            <a:xfrm>
              <a:off x="8225300" y="2774900"/>
              <a:ext cx="35575" cy="53950"/>
            </a:xfrm>
            <a:custGeom>
              <a:rect b="b" l="l" r="r" t="t"/>
              <a:pathLst>
                <a:path extrusionOk="0" h="2158" w="1423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63"/>
            <p:cNvSpPr/>
            <p:nvPr/>
          </p:nvSpPr>
          <p:spPr>
            <a:xfrm>
              <a:off x="8168675" y="2741200"/>
              <a:ext cx="28775" cy="65825"/>
            </a:xfrm>
            <a:custGeom>
              <a:rect b="b" l="l" r="r" t="t"/>
              <a:pathLst>
                <a:path extrusionOk="0" h="2633" w="1151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63"/>
            <p:cNvSpPr/>
            <p:nvPr/>
          </p:nvSpPr>
          <p:spPr>
            <a:xfrm>
              <a:off x="8114775" y="2817700"/>
              <a:ext cx="28525" cy="47150"/>
            </a:xfrm>
            <a:custGeom>
              <a:rect b="b" l="l" r="r" t="t"/>
              <a:pathLst>
                <a:path extrusionOk="0" h="1886" w="1141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63"/>
            <p:cNvSpPr/>
            <p:nvPr/>
          </p:nvSpPr>
          <p:spPr>
            <a:xfrm>
              <a:off x="7806750" y="2605675"/>
              <a:ext cx="429375" cy="142900"/>
            </a:xfrm>
            <a:custGeom>
              <a:rect b="b" l="l" r="r" t="t"/>
              <a:pathLst>
                <a:path extrusionOk="0" h="5716" w="17175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63"/>
            <p:cNvSpPr/>
            <p:nvPr/>
          </p:nvSpPr>
          <p:spPr>
            <a:xfrm>
              <a:off x="8153300" y="2639900"/>
              <a:ext cx="33075" cy="55275"/>
            </a:xfrm>
            <a:custGeom>
              <a:rect b="b" l="l" r="r" t="t"/>
              <a:pathLst>
                <a:path extrusionOk="0" h="2211" w="1323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63"/>
            <p:cNvSpPr/>
            <p:nvPr/>
          </p:nvSpPr>
          <p:spPr>
            <a:xfrm>
              <a:off x="8054725" y="2783175"/>
              <a:ext cx="26975" cy="59425"/>
            </a:xfrm>
            <a:custGeom>
              <a:rect b="b" l="l" r="r" t="t"/>
              <a:pathLst>
                <a:path extrusionOk="0" h="2377" w="1079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63"/>
            <p:cNvSpPr/>
            <p:nvPr/>
          </p:nvSpPr>
          <p:spPr>
            <a:xfrm>
              <a:off x="7995575" y="2828250"/>
              <a:ext cx="29550" cy="52825"/>
            </a:xfrm>
            <a:custGeom>
              <a:rect b="b" l="l" r="r" t="t"/>
              <a:pathLst>
                <a:path extrusionOk="0" h="2113" w="1182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3"/>
            <p:cNvSpPr/>
            <p:nvPr/>
          </p:nvSpPr>
          <p:spPr>
            <a:xfrm>
              <a:off x="8028925" y="2673450"/>
              <a:ext cx="20300" cy="44675"/>
            </a:xfrm>
            <a:custGeom>
              <a:rect b="b" l="l" r="r" t="t"/>
              <a:pathLst>
                <a:path extrusionOk="0" h="1787" w="812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3"/>
            <p:cNvSpPr/>
            <p:nvPr/>
          </p:nvSpPr>
          <p:spPr>
            <a:xfrm>
              <a:off x="7898600" y="2849025"/>
              <a:ext cx="24850" cy="52525"/>
            </a:xfrm>
            <a:custGeom>
              <a:rect b="b" l="l" r="r" t="t"/>
              <a:pathLst>
                <a:path extrusionOk="0" h="2101" w="994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3"/>
            <p:cNvSpPr/>
            <p:nvPr/>
          </p:nvSpPr>
          <p:spPr>
            <a:xfrm>
              <a:off x="7923025" y="2781750"/>
              <a:ext cx="22925" cy="44300"/>
            </a:xfrm>
            <a:custGeom>
              <a:rect b="b" l="l" r="r" t="t"/>
              <a:pathLst>
                <a:path extrusionOk="0" h="1772" w="917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3"/>
            <p:cNvSpPr/>
            <p:nvPr/>
          </p:nvSpPr>
          <p:spPr>
            <a:xfrm>
              <a:off x="7922050" y="2695100"/>
              <a:ext cx="30000" cy="38875"/>
            </a:xfrm>
            <a:custGeom>
              <a:rect b="b" l="l" r="r" t="t"/>
              <a:pathLst>
                <a:path extrusionOk="0" h="1555" w="120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3"/>
            <p:cNvSpPr/>
            <p:nvPr/>
          </p:nvSpPr>
          <p:spPr>
            <a:xfrm>
              <a:off x="7864050" y="2922500"/>
              <a:ext cx="1650" cy="9125"/>
            </a:xfrm>
            <a:custGeom>
              <a:rect b="b" l="l" r="r" t="t"/>
              <a:pathLst>
                <a:path extrusionOk="0" h="365" w="66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3"/>
            <p:cNvSpPr/>
            <p:nvPr/>
          </p:nvSpPr>
          <p:spPr>
            <a:xfrm>
              <a:off x="7801375" y="2530575"/>
              <a:ext cx="756100" cy="420875"/>
            </a:xfrm>
            <a:custGeom>
              <a:rect b="b" l="l" r="r" t="t"/>
              <a:pathLst>
                <a:path extrusionOk="0" h="16835" w="30244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63"/>
          <p:cNvGrpSpPr/>
          <p:nvPr/>
        </p:nvGrpSpPr>
        <p:grpSpPr>
          <a:xfrm>
            <a:off x="6758149" y="1970562"/>
            <a:ext cx="1819110" cy="2485557"/>
            <a:chOff x="797124" y="1924250"/>
            <a:chExt cx="1819110" cy="2485557"/>
          </a:xfrm>
        </p:grpSpPr>
        <p:sp>
          <p:nvSpPr>
            <p:cNvPr id="1330" name="Google Shape;1330;p63"/>
            <p:cNvSpPr/>
            <p:nvPr/>
          </p:nvSpPr>
          <p:spPr>
            <a:xfrm>
              <a:off x="811371" y="2195228"/>
              <a:ext cx="266810" cy="112091"/>
            </a:xfrm>
            <a:custGeom>
              <a:rect b="b" l="l" r="r" t="t"/>
              <a:pathLst>
                <a:path extrusionOk="0" h="3989" w="9495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3"/>
            <p:cNvSpPr/>
            <p:nvPr/>
          </p:nvSpPr>
          <p:spPr>
            <a:xfrm>
              <a:off x="1138131" y="2589626"/>
              <a:ext cx="201533" cy="587178"/>
            </a:xfrm>
            <a:custGeom>
              <a:rect b="b" l="l" r="r" t="t"/>
              <a:pathLst>
                <a:path extrusionOk="0" h="20896" w="7172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3"/>
            <p:cNvSpPr/>
            <p:nvPr/>
          </p:nvSpPr>
          <p:spPr>
            <a:xfrm>
              <a:off x="1322475" y="3304376"/>
              <a:ext cx="116137" cy="180795"/>
            </a:xfrm>
            <a:custGeom>
              <a:rect b="b" l="l" r="r" t="t"/>
              <a:pathLst>
                <a:path extrusionOk="0" h="6434" w="4133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3"/>
            <p:cNvSpPr/>
            <p:nvPr/>
          </p:nvSpPr>
          <p:spPr>
            <a:xfrm>
              <a:off x="1189472" y="3329048"/>
              <a:ext cx="144827" cy="169303"/>
            </a:xfrm>
            <a:custGeom>
              <a:rect b="b" l="l" r="r" t="t"/>
              <a:pathLst>
                <a:path extrusionOk="0" h="6025" w="5154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F5B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3"/>
            <p:cNvSpPr/>
            <p:nvPr/>
          </p:nvSpPr>
          <p:spPr>
            <a:xfrm>
              <a:off x="1073611" y="3315644"/>
              <a:ext cx="156489" cy="231179"/>
            </a:xfrm>
            <a:custGeom>
              <a:rect b="b" l="l" r="r" t="t"/>
              <a:pathLst>
                <a:path extrusionOk="0" h="8227" w="5569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3"/>
            <p:cNvSpPr/>
            <p:nvPr/>
          </p:nvSpPr>
          <p:spPr>
            <a:xfrm>
              <a:off x="929873" y="2675250"/>
              <a:ext cx="211172" cy="606314"/>
            </a:xfrm>
            <a:custGeom>
              <a:rect b="b" l="l" r="r" t="t"/>
              <a:pathLst>
                <a:path extrusionOk="0" h="21577" w="7515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3"/>
            <p:cNvSpPr/>
            <p:nvPr/>
          </p:nvSpPr>
          <p:spPr>
            <a:xfrm>
              <a:off x="1010608" y="2619469"/>
              <a:ext cx="241997" cy="556605"/>
            </a:xfrm>
            <a:custGeom>
              <a:rect b="b" l="l" r="r" t="t"/>
              <a:pathLst>
                <a:path extrusionOk="0" h="19808" w="8612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F5B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3"/>
            <p:cNvSpPr/>
            <p:nvPr/>
          </p:nvSpPr>
          <p:spPr>
            <a:xfrm>
              <a:off x="797124" y="1924250"/>
              <a:ext cx="1819110" cy="2485557"/>
            </a:xfrm>
            <a:custGeom>
              <a:rect b="b" l="l" r="r" t="t"/>
              <a:pathLst>
                <a:path extrusionOk="0" h="88454" w="64737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3"/>
            <p:cNvSpPr/>
            <p:nvPr/>
          </p:nvSpPr>
          <p:spPr>
            <a:xfrm>
              <a:off x="2520876" y="3767284"/>
              <a:ext cx="67805" cy="244329"/>
            </a:xfrm>
            <a:custGeom>
              <a:rect b="b" l="l" r="r" t="t"/>
              <a:pathLst>
                <a:path extrusionOk="0" h="8695" w="2413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F5B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3"/>
            <p:cNvSpPr/>
            <p:nvPr/>
          </p:nvSpPr>
          <p:spPr>
            <a:xfrm>
              <a:off x="1733313" y="1943049"/>
              <a:ext cx="475396" cy="522042"/>
            </a:xfrm>
            <a:custGeom>
              <a:rect b="b" l="l" r="r" t="t"/>
              <a:pathLst>
                <a:path extrusionOk="0" h="18578" w="16918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3"/>
            <p:cNvSpPr/>
            <p:nvPr/>
          </p:nvSpPr>
          <p:spPr>
            <a:xfrm>
              <a:off x="1471917" y="3361505"/>
              <a:ext cx="498578" cy="208895"/>
            </a:xfrm>
            <a:custGeom>
              <a:rect b="b" l="l" r="r" t="t"/>
              <a:pathLst>
                <a:path extrusionOk="0" h="7434" w="17743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3"/>
            <p:cNvSpPr/>
            <p:nvPr/>
          </p:nvSpPr>
          <p:spPr>
            <a:xfrm>
              <a:off x="1330118" y="2607639"/>
              <a:ext cx="532636" cy="687691"/>
            </a:xfrm>
            <a:custGeom>
              <a:rect b="b" l="l" r="r" t="t"/>
              <a:pathLst>
                <a:path extrusionOk="0" h="24473" w="18955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3"/>
            <p:cNvSpPr/>
            <p:nvPr/>
          </p:nvSpPr>
          <p:spPr>
            <a:xfrm>
              <a:off x="1412511" y="3173200"/>
              <a:ext cx="462751" cy="240030"/>
            </a:xfrm>
            <a:custGeom>
              <a:rect b="b" l="l" r="r" t="t"/>
              <a:pathLst>
                <a:path extrusionOk="0" h="8542" w="16468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3"/>
            <p:cNvSpPr/>
            <p:nvPr/>
          </p:nvSpPr>
          <p:spPr>
            <a:xfrm>
              <a:off x="1149849" y="1960500"/>
              <a:ext cx="648576" cy="445076"/>
            </a:xfrm>
            <a:custGeom>
              <a:rect b="b" l="l" r="r" t="t"/>
              <a:pathLst>
                <a:path extrusionOk="0" h="15839" w="23081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F9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3"/>
            <p:cNvSpPr/>
            <p:nvPr/>
          </p:nvSpPr>
          <p:spPr>
            <a:xfrm>
              <a:off x="1532756" y="2328680"/>
              <a:ext cx="94585" cy="96664"/>
            </a:xfrm>
            <a:custGeom>
              <a:rect b="b" l="l" r="r" t="t"/>
              <a:pathLst>
                <a:path extrusionOk="0" h="3440" w="3366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3"/>
            <p:cNvSpPr/>
            <p:nvPr/>
          </p:nvSpPr>
          <p:spPr>
            <a:xfrm>
              <a:off x="1455505" y="2245163"/>
              <a:ext cx="56565" cy="73060"/>
            </a:xfrm>
            <a:custGeom>
              <a:rect b="b" l="l" r="r" t="t"/>
              <a:pathLst>
                <a:path extrusionOk="0" h="2600" w="2013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3"/>
            <p:cNvSpPr/>
            <p:nvPr/>
          </p:nvSpPr>
          <p:spPr>
            <a:xfrm>
              <a:off x="1335345" y="2401490"/>
              <a:ext cx="127911" cy="76572"/>
            </a:xfrm>
            <a:custGeom>
              <a:rect b="b" l="l" r="r" t="t"/>
              <a:pathLst>
                <a:path extrusionOk="0" h="2725" w="4552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3"/>
            <p:cNvSpPr/>
            <p:nvPr/>
          </p:nvSpPr>
          <p:spPr>
            <a:xfrm>
              <a:off x="1401439" y="3660163"/>
              <a:ext cx="20148" cy="79860"/>
            </a:xfrm>
            <a:custGeom>
              <a:rect b="b" l="l" r="r" t="t"/>
              <a:pathLst>
                <a:path extrusionOk="0" h="2842" w="717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3"/>
            <p:cNvSpPr/>
            <p:nvPr/>
          </p:nvSpPr>
          <p:spPr>
            <a:xfrm>
              <a:off x="1349171" y="3657662"/>
              <a:ext cx="38694" cy="112288"/>
            </a:xfrm>
            <a:custGeom>
              <a:rect b="b" l="l" r="r" t="t"/>
              <a:pathLst>
                <a:path extrusionOk="0" h="3996" w="1377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3"/>
            <p:cNvSpPr/>
            <p:nvPr/>
          </p:nvSpPr>
          <p:spPr>
            <a:xfrm>
              <a:off x="1329387" y="2316512"/>
              <a:ext cx="53980" cy="67918"/>
            </a:xfrm>
            <a:custGeom>
              <a:rect b="b" l="l" r="r" t="t"/>
              <a:pathLst>
                <a:path extrusionOk="0" h="2417" w="1921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63"/>
            <p:cNvSpPr/>
            <p:nvPr/>
          </p:nvSpPr>
          <p:spPr>
            <a:xfrm>
              <a:off x="1285325" y="2237436"/>
              <a:ext cx="55301" cy="68789"/>
            </a:xfrm>
            <a:custGeom>
              <a:rect b="b" l="l" r="r" t="t"/>
              <a:pathLst>
                <a:path extrusionOk="0" h="2448" w="196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3"/>
            <p:cNvSpPr/>
            <p:nvPr/>
          </p:nvSpPr>
          <p:spPr>
            <a:xfrm>
              <a:off x="1293643" y="3676546"/>
              <a:ext cx="40661" cy="63478"/>
            </a:xfrm>
            <a:custGeom>
              <a:rect b="b" l="l" r="r" t="t"/>
              <a:pathLst>
                <a:path extrusionOk="0" h="2259" w="1447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E68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3"/>
            <p:cNvSpPr/>
            <p:nvPr/>
          </p:nvSpPr>
          <p:spPr>
            <a:xfrm>
              <a:off x="1243426" y="2626888"/>
              <a:ext cx="131705" cy="341415"/>
            </a:xfrm>
            <a:custGeom>
              <a:rect b="b" l="l" r="r" t="t"/>
              <a:pathLst>
                <a:path extrusionOk="0" h="12150" w="4687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8BD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64"/>
          <p:cNvSpPr txBox="1"/>
          <p:nvPr>
            <p:ph idx="1" type="subTitle"/>
          </p:nvPr>
        </p:nvSpPr>
        <p:spPr>
          <a:xfrm>
            <a:off x="605425" y="1057300"/>
            <a:ext cx="3650100" cy="43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000">
                <a:solidFill>
                  <a:schemeClr val="dk1"/>
                </a:solidFill>
              </a:rPr>
              <a:t>Numbers represent quantities that can be decomposed into smaller parts.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-One-to-one correspondence and a sense of 5 and 10 are essential for fluency with numbers.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-Repeating elements in patterns can be identified.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-Objects have attributes that can be described, measured, and compared.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-Familiar events can be described as likely or unlikely and compared.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64"/>
          <p:cNvSpPr txBox="1"/>
          <p:nvPr>
            <p:ph idx="2" type="subTitle"/>
          </p:nvPr>
        </p:nvSpPr>
        <p:spPr>
          <a:xfrm>
            <a:off x="5005750" y="1057300"/>
            <a:ext cx="3849900" cy="2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Numbers going up to 20 that can be decomposed smaller, specially 10s and 1s.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Addition and Subtraction with numbers 10 to develop computational fluency.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Repeating elements/ patterns can be identified.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Shapes and objects can be measured, compared, and described.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Compare graphs, interpret data to show one-to-one correspondence.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359" name="Google Shape;1359;p64"/>
          <p:cNvSpPr txBox="1"/>
          <p:nvPr>
            <p:ph type="ctrTitle"/>
          </p:nvPr>
        </p:nvSpPr>
        <p:spPr>
          <a:xfrm>
            <a:off x="1294300" y="30640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Kindergarten</a:t>
            </a:r>
            <a:endParaRPr/>
          </a:p>
        </p:txBody>
      </p:sp>
      <p:sp>
        <p:nvSpPr>
          <p:cNvPr id="1360" name="Google Shape;1360;p64"/>
          <p:cNvSpPr txBox="1"/>
          <p:nvPr>
            <p:ph idx="5" type="ctrTitle"/>
          </p:nvPr>
        </p:nvSpPr>
        <p:spPr>
          <a:xfrm>
            <a:off x="6183700" y="30640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1</a:t>
            </a:r>
            <a:endParaRPr/>
          </a:p>
        </p:txBody>
      </p:sp>
      <p:sp>
        <p:nvSpPr>
          <p:cNvPr id="1361" name="Google Shape;1361;p64"/>
          <p:cNvSpPr txBox="1"/>
          <p:nvPr>
            <p:ph idx="8" type="ctrTitle"/>
          </p:nvPr>
        </p:nvSpPr>
        <p:spPr>
          <a:xfrm>
            <a:off x="1893650" y="-43525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IDEAS K-7</a:t>
            </a:r>
            <a:endParaRPr/>
          </a:p>
        </p:txBody>
      </p:sp>
      <p:sp>
        <p:nvSpPr>
          <p:cNvPr id="1362" name="Google Shape;1362;p64"/>
          <p:cNvSpPr txBox="1"/>
          <p:nvPr/>
        </p:nvSpPr>
        <p:spPr>
          <a:xfrm>
            <a:off x="106575" y="4690425"/>
            <a:ext cx="618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Check out this link for the </a:t>
            </a:r>
            <a:r>
              <a:rPr lang="en" sz="1000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BC Math Curriculum</a:t>
            </a:r>
            <a:r>
              <a:rPr lang="en" sz="10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65"/>
          <p:cNvSpPr txBox="1"/>
          <p:nvPr>
            <p:ph idx="3" type="subTitle"/>
          </p:nvPr>
        </p:nvSpPr>
        <p:spPr>
          <a:xfrm>
            <a:off x="4535975" y="1157575"/>
            <a:ext cx="38031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 </a:t>
            </a:r>
            <a:r>
              <a:rPr lang="en" sz="1000"/>
              <a:t>Use decimals, fractions and percents used to represent whole and partial numbers.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Computational fluency and flexibility with decimals and integers extending to operations.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Represent linear relations to identify regularities and make generalizations.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 The constant ratio between </a:t>
            </a:r>
            <a:r>
              <a:rPr lang="en" sz="1000"/>
              <a:t>circumference</a:t>
            </a:r>
            <a:r>
              <a:rPr lang="en" sz="1000"/>
              <a:t> and diameter of circles used to describe, measure and compare spatial relationships.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</a:t>
            </a:r>
            <a:r>
              <a:rPr lang="en" sz="1000"/>
              <a:t>Illustrate</a:t>
            </a:r>
            <a:r>
              <a:rPr lang="en" sz="1000"/>
              <a:t>, c</a:t>
            </a:r>
            <a:r>
              <a:rPr lang="en" sz="1000"/>
              <a:t>ompare and interpret data from circle graphs.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65"/>
          <p:cNvSpPr txBox="1"/>
          <p:nvPr>
            <p:ph idx="4" type="subTitle"/>
          </p:nvPr>
        </p:nvSpPr>
        <p:spPr>
          <a:xfrm>
            <a:off x="776100" y="1157575"/>
            <a:ext cx="3316200" cy="3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 Fractions and decimals are type of numbers that can represent quantities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 Development of computational fluency and multiplicative thinking requires analysis of patterns and relations in multiplication and division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 Regular changes in patterns can be identified and represented using tools and tables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 Polygons are closed shaped with similar attributes that can be described, measured, and compared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- Analyzing and interpreting experiments in data probability develops an understanding of chance.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65"/>
          <p:cNvSpPr txBox="1"/>
          <p:nvPr>
            <p:ph idx="6" type="ctrTitle"/>
          </p:nvPr>
        </p:nvSpPr>
        <p:spPr>
          <a:xfrm>
            <a:off x="1564500" y="32440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4</a:t>
            </a:r>
            <a:endParaRPr/>
          </a:p>
        </p:txBody>
      </p:sp>
      <p:sp>
        <p:nvSpPr>
          <p:cNvPr id="1370" name="Google Shape;1370;p65"/>
          <p:cNvSpPr txBox="1"/>
          <p:nvPr>
            <p:ph idx="7" type="ctrTitle"/>
          </p:nvPr>
        </p:nvSpPr>
        <p:spPr>
          <a:xfrm>
            <a:off x="5598675" y="732900"/>
            <a:ext cx="1494000" cy="3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7</a:t>
            </a:r>
            <a:endParaRPr/>
          </a:p>
        </p:txBody>
      </p:sp>
      <p:sp>
        <p:nvSpPr>
          <p:cNvPr id="1371" name="Google Shape;1371;p65"/>
          <p:cNvSpPr txBox="1"/>
          <p:nvPr>
            <p:ph idx="8" type="ctrTitle"/>
          </p:nvPr>
        </p:nvSpPr>
        <p:spPr>
          <a:xfrm>
            <a:off x="1887850" y="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IDEAS K-7</a:t>
            </a:r>
            <a:endParaRPr/>
          </a:p>
        </p:txBody>
      </p:sp>
      <p:sp>
        <p:nvSpPr>
          <p:cNvPr id="1372" name="Google Shape;1372;p65"/>
          <p:cNvSpPr txBox="1"/>
          <p:nvPr/>
        </p:nvSpPr>
        <p:spPr>
          <a:xfrm>
            <a:off x="106575" y="4690425"/>
            <a:ext cx="618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Check out this link for the </a:t>
            </a:r>
            <a:r>
              <a:rPr lang="en" sz="1000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BC Math Curriculum</a:t>
            </a:r>
            <a:r>
              <a:rPr lang="en" sz="10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6"/>
          <p:cNvSpPr txBox="1"/>
          <p:nvPr>
            <p:ph idx="1" type="subTitle"/>
          </p:nvPr>
        </p:nvSpPr>
        <p:spPr>
          <a:xfrm>
            <a:off x="920400" y="2020975"/>
            <a:ext cx="29160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Kindergarten: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378" name="Google Shape;1378;p66"/>
          <p:cNvSpPr txBox="1"/>
          <p:nvPr>
            <p:ph type="ctrTitle"/>
          </p:nvPr>
        </p:nvSpPr>
        <p:spPr>
          <a:xfrm>
            <a:off x="317700" y="478425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for….</a:t>
            </a:r>
            <a:endParaRPr/>
          </a:p>
        </p:txBody>
      </p:sp>
      <p:sp>
        <p:nvSpPr>
          <p:cNvPr id="1379" name="Google Shape;1379;p66"/>
          <p:cNvSpPr/>
          <p:nvPr/>
        </p:nvSpPr>
        <p:spPr>
          <a:xfrm>
            <a:off x="198560" y="1906585"/>
            <a:ext cx="545509" cy="579005"/>
          </a:xfrm>
          <a:custGeom>
            <a:rect b="b" l="l" r="r" t="t"/>
            <a:pathLst>
              <a:path extrusionOk="0" h="43715" w="41186">
                <a:moveTo>
                  <a:pt x="6659" y="1"/>
                </a:moveTo>
                <a:cubicBezTo>
                  <a:pt x="6129" y="1"/>
                  <a:pt x="5639" y="51"/>
                  <a:pt x="5196" y="157"/>
                </a:cubicBezTo>
                <a:cubicBezTo>
                  <a:pt x="5196" y="157"/>
                  <a:pt x="0" y="820"/>
                  <a:pt x="23" y="12340"/>
                </a:cubicBezTo>
                <a:cubicBezTo>
                  <a:pt x="47" y="23691"/>
                  <a:pt x="255" y="43715"/>
                  <a:pt x="6298" y="43715"/>
                </a:cubicBezTo>
                <a:cubicBezTo>
                  <a:pt x="6388" y="43715"/>
                  <a:pt x="6479" y="43710"/>
                  <a:pt x="6572" y="43701"/>
                </a:cubicBezTo>
                <a:cubicBezTo>
                  <a:pt x="12882" y="43089"/>
                  <a:pt x="41185" y="24970"/>
                  <a:pt x="40349" y="20714"/>
                </a:cubicBezTo>
                <a:cubicBezTo>
                  <a:pt x="39556" y="16680"/>
                  <a:pt x="16325" y="1"/>
                  <a:pt x="6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0" name="Google Shape;138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875" y="2645250"/>
            <a:ext cx="2749899" cy="227707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1" name="Google Shape;138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7200" y="402250"/>
            <a:ext cx="2807323" cy="2083349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2" name="Google Shape;1382;p66"/>
          <p:cNvSpPr txBox="1"/>
          <p:nvPr/>
        </p:nvSpPr>
        <p:spPr>
          <a:xfrm>
            <a:off x="897900" y="2431375"/>
            <a:ext cx="2961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Youtube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Jack Hartmann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Math Games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ABCYA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&amp;</a:t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NCTM Five Frame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3" name="Google Shape;1383;p66"/>
          <p:cNvSpPr txBox="1"/>
          <p:nvPr/>
        </p:nvSpPr>
        <p:spPr>
          <a:xfrm>
            <a:off x="198550" y="3847225"/>
            <a:ext cx="3929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hotos from CoolKindergarten.com </a:t>
            </a:r>
            <a:r>
              <a:rPr lang="en" sz="12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https://www.coolkindergarten.com/math/subitizing-adding/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67"/>
          <p:cNvSpPr txBox="1"/>
          <p:nvPr>
            <p:ph idx="1" type="subTitle"/>
          </p:nvPr>
        </p:nvSpPr>
        <p:spPr>
          <a:xfrm>
            <a:off x="939525" y="2014600"/>
            <a:ext cx="2916000" cy="13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Grade 1:</a:t>
            </a:r>
            <a:endParaRPr b="1" sz="1800"/>
          </a:p>
        </p:txBody>
      </p:sp>
      <p:sp>
        <p:nvSpPr>
          <p:cNvPr id="1389" name="Google Shape;1389;p67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for….</a:t>
            </a:r>
            <a:endParaRPr/>
          </a:p>
        </p:txBody>
      </p:sp>
      <p:sp>
        <p:nvSpPr>
          <p:cNvPr id="1390" name="Google Shape;1390;p67"/>
          <p:cNvSpPr/>
          <p:nvPr/>
        </p:nvSpPr>
        <p:spPr>
          <a:xfrm>
            <a:off x="228510" y="1916560"/>
            <a:ext cx="545509" cy="579005"/>
          </a:xfrm>
          <a:custGeom>
            <a:rect b="b" l="l" r="r" t="t"/>
            <a:pathLst>
              <a:path extrusionOk="0" h="43715" w="41186">
                <a:moveTo>
                  <a:pt x="6659" y="1"/>
                </a:moveTo>
                <a:cubicBezTo>
                  <a:pt x="6129" y="1"/>
                  <a:pt x="5639" y="51"/>
                  <a:pt x="5196" y="157"/>
                </a:cubicBezTo>
                <a:cubicBezTo>
                  <a:pt x="5196" y="157"/>
                  <a:pt x="0" y="820"/>
                  <a:pt x="23" y="12340"/>
                </a:cubicBezTo>
                <a:cubicBezTo>
                  <a:pt x="47" y="23691"/>
                  <a:pt x="255" y="43715"/>
                  <a:pt x="6298" y="43715"/>
                </a:cubicBezTo>
                <a:cubicBezTo>
                  <a:pt x="6388" y="43715"/>
                  <a:pt x="6479" y="43710"/>
                  <a:pt x="6572" y="43701"/>
                </a:cubicBezTo>
                <a:cubicBezTo>
                  <a:pt x="12882" y="43089"/>
                  <a:pt x="41185" y="24970"/>
                  <a:pt x="40349" y="20714"/>
                </a:cubicBezTo>
                <a:cubicBezTo>
                  <a:pt x="39556" y="16680"/>
                  <a:pt x="16325" y="1"/>
                  <a:pt x="6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67"/>
          <p:cNvSpPr txBox="1"/>
          <p:nvPr/>
        </p:nvSpPr>
        <p:spPr>
          <a:xfrm>
            <a:off x="1007000" y="2392300"/>
            <a:ext cx="3275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Youtube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Move and Groove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&amp;</a:t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Kids Academy</a:t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Math Games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Toy Theater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&amp;</a:t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Investigations Games </a:t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2" name="Google Shape;1392;p67"/>
          <p:cNvPicPr preferRelativeResize="0"/>
          <p:nvPr/>
        </p:nvPicPr>
        <p:blipFill rotWithShape="1">
          <a:blip r:embed="rId7">
            <a:alphaModFix/>
          </a:blip>
          <a:srcRect b="2439" l="0" r="0" t="0"/>
          <a:stretch/>
        </p:blipFill>
        <p:spPr>
          <a:xfrm>
            <a:off x="4282700" y="1434050"/>
            <a:ext cx="4416701" cy="315425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3" name="Google Shape;1393;p67"/>
          <p:cNvSpPr txBox="1"/>
          <p:nvPr/>
        </p:nvSpPr>
        <p:spPr>
          <a:xfrm>
            <a:off x="4258750" y="4698925"/>
            <a:ext cx="446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Photo of Toy 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Theater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 - Game Options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68"/>
          <p:cNvSpPr txBox="1"/>
          <p:nvPr>
            <p:ph idx="1" type="subTitle"/>
          </p:nvPr>
        </p:nvSpPr>
        <p:spPr>
          <a:xfrm>
            <a:off x="897338" y="1883188"/>
            <a:ext cx="29160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Grade 4:</a:t>
            </a:r>
            <a:endParaRPr b="1" sz="1800"/>
          </a:p>
        </p:txBody>
      </p:sp>
      <p:sp>
        <p:nvSpPr>
          <p:cNvPr id="1399" name="Google Shape;1399;p68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for….</a:t>
            </a:r>
            <a:endParaRPr/>
          </a:p>
        </p:txBody>
      </p:sp>
      <p:sp>
        <p:nvSpPr>
          <p:cNvPr id="1400" name="Google Shape;1400;p68"/>
          <p:cNvSpPr/>
          <p:nvPr/>
        </p:nvSpPr>
        <p:spPr>
          <a:xfrm>
            <a:off x="252585" y="1851310"/>
            <a:ext cx="545509" cy="579005"/>
          </a:xfrm>
          <a:custGeom>
            <a:rect b="b" l="l" r="r" t="t"/>
            <a:pathLst>
              <a:path extrusionOk="0" h="43715" w="41186">
                <a:moveTo>
                  <a:pt x="6659" y="1"/>
                </a:moveTo>
                <a:cubicBezTo>
                  <a:pt x="6129" y="1"/>
                  <a:pt x="5639" y="51"/>
                  <a:pt x="5196" y="157"/>
                </a:cubicBezTo>
                <a:cubicBezTo>
                  <a:pt x="5196" y="157"/>
                  <a:pt x="0" y="820"/>
                  <a:pt x="23" y="12340"/>
                </a:cubicBezTo>
                <a:cubicBezTo>
                  <a:pt x="47" y="23691"/>
                  <a:pt x="255" y="43715"/>
                  <a:pt x="6298" y="43715"/>
                </a:cubicBezTo>
                <a:cubicBezTo>
                  <a:pt x="6388" y="43715"/>
                  <a:pt x="6479" y="43710"/>
                  <a:pt x="6572" y="43701"/>
                </a:cubicBezTo>
                <a:cubicBezTo>
                  <a:pt x="12882" y="43089"/>
                  <a:pt x="41185" y="24970"/>
                  <a:pt x="40349" y="20714"/>
                </a:cubicBezTo>
                <a:cubicBezTo>
                  <a:pt x="39556" y="16680"/>
                  <a:pt x="16325" y="1"/>
                  <a:pt x="6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68"/>
          <p:cNvSpPr txBox="1"/>
          <p:nvPr/>
        </p:nvSpPr>
        <p:spPr>
          <a:xfrm>
            <a:off x="981325" y="2272000"/>
            <a:ext cx="302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Math Games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Playground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&amp;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Multiplication.com</a:t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Printable Worksheets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Education.com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402" name="Google Shape;1402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3375" y="1394800"/>
            <a:ext cx="4792301" cy="335625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3" name="Google Shape;1403;p68"/>
          <p:cNvSpPr txBox="1"/>
          <p:nvPr/>
        </p:nvSpPr>
        <p:spPr>
          <a:xfrm>
            <a:off x="4125925" y="4751050"/>
            <a:ext cx="47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Picture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from Math Playground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69"/>
          <p:cNvSpPr txBox="1"/>
          <p:nvPr>
            <p:ph idx="1" type="subTitle"/>
          </p:nvPr>
        </p:nvSpPr>
        <p:spPr>
          <a:xfrm>
            <a:off x="882100" y="1852050"/>
            <a:ext cx="2916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Grade 7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409" name="Google Shape;1409;p69"/>
          <p:cNvSpPr txBox="1"/>
          <p:nvPr>
            <p:ph type="ctrTitle"/>
          </p:nvPr>
        </p:nvSpPr>
        <p:spPr>
          <a:xfrm>
            <a:off x="926850" y="3981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for….</a:t>
            </a:r>
            <a:endParaRPr/>
          </a:p>
        </p:txBody>
      </p:sp>
      <p:sp>
        <p:nvSpPr>
          <p:cNvPr id="1410" name="Google Shape;1410;p69"/>
          <p:cNvSpPr txBox="1"/>
          <p:nvPr/>
        </p:nvSpPr>
        <p:spPr>
          <a:xfrm>
            <a:off x="4733475" y="4354325"/>
            <a:ext cx="446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Photo of Water Rafting: Multiplying Integers from Education.com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69"/>
          <p:cNvSpPr/>
          <p:nvPr/>
        </p:nvSpPr>
        <p:spPr>
          <a:xfrm>
            <a:off x="261235" y="1769248"/>
            <a:ext cx="545509" cy="579005"/>
          </a:xfrm>
          <a:custGeom>
            <a:rect b="b" l="l" r="r" t="t"/>
            <a:pathLst>
              <a:path extrusionOk="0" h="43715" w="41186">
                <a:moveTo>
                  <a:pt x="6659" y="1"/>
                </a:moveTo>
                <a:cubicBezTo>
                  <a:pt x="6129" y="1"/>
                  <a:pt x="5639" y="51"/>
                  <a:pt x="5196" y="157"/>
                </a:cubicBezTo>
                <a:cubicBezTo>
                  <a:pt x="5196" y="157"/>
                  <a:pt x="0" y="820"/>
                  <a:pt x="23" y="12340"/>
                </a:cubicBezTo>
                <a:cubicBezTo>
                  <a:pt x="47" y="23691"/>
                  <a:pt x="255" y="43715"/>
                  <a:pt x="6298" y="43715"/>
                </a:cubicBezTo>
                <a:cubicBezTo>
                  <a:pt x="6388" y="43715"/>
                  <a:pt x="6479" y="43710"/>
                  <a:pt x="6572" y="43701"/>
                </a:cubicBezTo>
                <a:cubicBezTo>
                  <a:pt x="12882" y="43089"/>
                  <a:pt x="41185" y="24970"/>
                  <a:pt x="40349" y="20714"/>
                </a:cubicBezTo>
                <a:cubicBezTo>
                  <a:pt x="39556" y="16680"/>
                  <a:pt x="16325" y="1"/>
                  <a:pt x="6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2" name="Google Shape;141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900" y="1385825"/>
            <a:ext cx="4700352" cy="290772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3" name="Google Shape;1413;p69"/>
          <p:cNvSpPr txBox="1"/>
          <p:nvPr/>
        </p:nvSpPr>
        <p:spPr>
          <a:xfrm>
            <a:off x="926850" y="2373925"/>
            <a:ext cx="2904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Math Games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Adapted Mind</a:t>
            </a:r>
            <a:r>
              <a:rPr lang="en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 &amp; </a:t>
            </a:r>
            <a:r>
              <a:rPr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Education.com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Further Practice - </a:t>
            </a:r>
            <a:r>
              <a:rPr b="1" lang="en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IXL</a:t>
            </a:r>
            <a:endParaRPr b="1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81AA"/>
      </a:accent1>
      <a:accent2>
        <a:srgbClr val="F5B5CF"/>
      </a:accent2>
      <a:accent3>
        <a:srgbClr val="FF91BE"/>
      </a:accent3>
      <a:accent4>
        <a:srgbClr val="ADF7B1"/>
      </a:accent4>
      <a:accent5>
        <a:srgbClr val="8BD68F"/>
      </a:accent5>
      <a:accent6>
        <a:srgbClr val="77B67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81AA"/>
      </a:accent1>
      <a:accent2>
        <a:srgbClr val="F5B5CF"/>
      </a:accent2>
      <a:accent3>
        <a:srgbClr val="FF91BE"/>
      </a:accent3>
      <a:accent4>
        <a:srgbClr val="ADF7B1"/>
      </a:accent4>
      <a:accent5>
        <a:srgbClr val="8BD68F"/>
      </a:accent5>
      <a:accent6>
        <a:srgbClr val="77B67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81AA"/>
      </a:accent1>
      <a:accent2>
        <a:srgbClr val="F5B5CF"/>
      </a:accent2>
      <a:accent3>
        <a:srgbClr val="FF91BE"/>
      </a:accent3>
      <a:accent4>
        <a:srgbClr val="ADF7B1"/>
      </a:accent4>
      <a:accent5>
        <a:srgbClr val="8BD68F"/>
      </a:accent5>
      <a:accent6>
        <a:srgbClr val="77B67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